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8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353059"/>
            <a:ext cx="70338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0050"/>
            <a:ext cx="5410200" cy="50800"/>
          </a:xfrm>
          <a:custGeom>
            <a:avLst/>
            <a:gdLst/>
            <a:ahLst/>
            <a:cxnLst/>
            <a:rect l="l" t="t" r="r" b="b"/>
            <a:pathLst>
              <a:path w="5410200" h="50800">
                <a:moveTo>
                  <a:pt x="0" y="50800"/>
                </a:moveTo>
                <a:lnTo>
                  <a:pt x="5410200" y="50800"/>
                </a:lnTo>
                <a:lnTo>
                  <a:pt x="54102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85580" cy="307975"/>
          </a:xfrm>
          <a:custGeom>
            <a:avLst/>
            <a:gdLst/>
            <a:ahLst/>
            <a:cxnLst/>
            <a:rect l="l" t="t" r="r" b="b"/>
            <a:pathLst>
              <a:path w="9085580" h="307975">
                <a:moveTo>
                  <a:pt x="9043670" y="0"/>
                </a:moveTo>
                <a:lnTo>
                  <a:pt x="0" y="0"/>
                </a:lnTo>
                <a:lnTo>
                  <a:pt x="0" y="307352"/>
                </a:lnTo>
                <a:lnTo>
                  <a:pt x="9043670" y="307352"/>
                </a:lnTo>
                <a:lnTo>
                  <a:pt x="9043670" y="0"/>
                </a:lnTo>
                <a:close/>
              </a:path>
              <a:path w="9085580" h="307975">
                <a:moveTo>
                  <a:pt x="9085580" y="0"/>
                </a:moveTo>
                <a:lnTo>
                  <a:pt x="9072880" y="0"/>
                </a:lnTo>
                <a:lnTo>
                  <a:pt x="9072880" y="307352"/>
                </a:lnTo>
                <a:lnTo>
                  <a:pt x="9085580" y="307352"/>
                </a:lnTo>
                <a:lnTo>
                  <a:pt x="9085580" y="0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42730" y="0"/>
            <a:ext cx="1270" cy="307340"/>
          </a:xfrm>
          <a:custGeom>
            <a:avLst/>
            <a:gdLst/>
            <a:ahLst/>
            <a:cxnLst/>
            <a:rect l="l" t="t" r="r" b="b"/>
            <a:pathLst>
              <a:path w="1270" h="307340">
                <a:moveTo>
                  <a:pt x="0" y="307340"/>
                </a:moveTo>
                <a:lnTo>
                  <a:pt x="1270" y="307340"/>
                </a:lnTo>
                <a:lnTo>
                  <a:pt x="1270" y="0"/>
                </a:lnTo>
                <a:lnTo>
                  <a:pt x="0" y="0"/>
                </a:lnTo>
                <a:lnTo>
                  <a:pt x="0" y="307340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7352"/>
            <a:ext cx="9085580" cy="92710"/>
          </a:xfrm>
          <a:custGeom>
            <a:avLst/>
            <a:gdLst/>
            <a:ahLst/>
            <a:cxnLst/>
            <a:rect l="l" t="t" r="r" b="b"/>
            <a:pathLst>
              <a:path w="9085580" h="92710">
                <a:moveTo>
                  <a:pt x="9043670" y="0"/>
                </a:moveTo>
                <a:lnTo>
                  <a:pt x="0" y="0"/>
                </a:lnTo>
                <a:lnTo>
                  <a:pt x="0" y="92697"/>
                </a:lnTo>
                <a:lnTo>
                  <a:pt x="9043670" y="92697"/>
                </a:lnTo>
                <a:lnTo>
                  <a:pt x="9043670" y="0"/>
                </a:lnTo>
                <a:close/>
              </a:path>
              <a:path w="9085580" h="92710">
                <a:moveTo>
                  <a:pt x="9085580" y="0"/>
                </a:moveTo>
                <a:lnTo>
                  <a:pt x="9072880" y="0"/>
                </a:lnTo>
                <a:lnTo>
                  <a:pt x="9072880" y="92697"/>
                </a:lnTo>
                <a:lnTo>
                  <a:pt x="9085580" y="92697"/>
                </a:lnTo>
                <a:lnTo>
                  <a:pt x="9085580" y="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2730" y="30734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92709"/>
                </a:moveTo>
                <a:lnTo>
                  <a:pt x="1270" y="92709"/>
                </a:lnTo>
                <a:lnTo>
                  <a:pt x="1270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59409"/>
            <a:ext cx="3675379" cy="80010"/>
          </a:xfrm>
          <a:custGeom>
            <a:avLst/>
            <a:gdLst/>
            <a:ahLst/>
            <a:cxnLst/>
            <a:rect l="l" t="t" r="r" b="b"/>
            <a:pathLst>
              <a:path w="3675379" h="80009">
                <a:moveTo>
                  <a:pt x="3633470" y="0"/>
                </a:moveTo>
                <a:lnTo>
                  <a:pt x="0" y="0"/>
                </a:lnTo>
                <a:lnTo>
                  <a:pt x="0" y="80010"/>
                </a:lnTo>
                <a:lnTo>
                  <a:pt x="3633470" y="80010"/>
                </a:lnTo>
                <a:lnTo>
                  <a:pt x="3633470" y="0"/>
                </a:lnTo>
                <a:close/>
              </a:path>
              <a:path w="3675379" h="80009">
                <a:moveTo>
                  <a:pt x="3675380" y="0"/>
                </a:moveTo>
                <a:lnTo>
                  <a:pt x="3662680" y="0"/>
                </a:lnTo>
                <a:lnTo>
                  <a:pt x="3662680" y="80010"/>
                </a:lnTo>
                <a:lnTo>
                  <a:pt x="3675380" y="80010"/>
                </a:lnTo>
                <a:lnTo>
                  <a:pt x="3675380" y="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142730" y="359409"/>
            <a:ext cx="1270" cy="80010"/>
          </a:xfrm>
          <a:custGeom>
            <a:avLst/>
            <a:gdLst/>
            <a:ahLst/>
            <a:cxnLst/>
            <a:rect l="l" t="t" r="r" b="b"/>
            <a:pathLst>
              <a:path w="1270" h="80009">
                <a:moveTo>
                  <a:pt x="0" y="80010"/>
                </a:moveTo>
                <a:lnTo>
                  <a:pt x="1270" y="80010"/>
                </a:lnTo>
                <a:lnTo>
                  <a:pt x="1270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10200" y="439419"/>
            <a:ext cx="3675379" cy="180340"/>
          </a:xfrm>
          <a:custGeom>
            <a:avLst/>
            <a:gdLst/>
            <a:ahLst/>
            <a:cxnLst/>
            <a:rect l="l" t="t" r="r" b="b"/>
            <a:pathLst>
              <a:path w="3675379" h="180340">
                <a:moveTo>
                  <a:pt x="3633470" y="0"/>
                </a:moveTo>
                <a:lnTo>
                  <a:pt x="0" y="0"/>
                </a:lnTo>
                <a:lnTo>
                  <a:pt x="0" y="180340"/>
                </a:lnTo>
                <a:lnTo>
                  <a:pt x="3633470" y="180340"/>
                </a:lnTo>
                <a:lnTo>
                  <a:pt x="3633470" y="0"/>
                </a:lnTo>
                <a:close/>
              </a:path>
              <a:path w="3675379" h="180340">
                <a:moveTo>
                  <a:pt x="3675380" y="0"/>
                </a:moveTo>
                <a:lnTo>
                  <a:pt x="3662680" y="0"/>
                </a:lnTo>
                <a:lnTo>
                  <a:pt x="3662680" y="180340"/>
                </a:lnTo>
                <a:lnTo>
                  <a:pt x="3675380" y="180340"/>
                </a:lnTo>
                <a:lnTo>
                  <a:pt x="3675380" y="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142730" y="439419"/>
            <a:ext cx="1270" cy="180340"/>
          </a:xfrm>
          <a:custGeom>
            <a:avLst/>
            <a:gdLst/>
            <a:ahLst/>
            <a:cxnLst/>
            <a:rect l="l" t="t" r="r" b="b"/>
            <a:pathLst>
              <a:path w="1270" h="180340">
                <a:moveTo>
                  <a:pt x="0" y="180339"/>
                </a:moveTo>
                <a:lnTo>
                  <a:pt x="1270" y="180339"/>
                </a:lnTo>
                <a:lnTo>
                  <a:pt x="127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24620" y="0"/>
            <a:ext cx="10160" cy="621030"/>
          </a:xfrm>
          <a:custGeom>
            <a:avLst/>
            <a:gdLst/>
            <a:ahLst/>
            <a:cxnLst/>
            <a:rect l="l" t="t" r="r" b="b"/>
            <a:pathLst>
              <a:path w="10159" h="621030">
                <a:moveTo>
                  <a:pt x="10159" y="0"/>
                </a:moveTo>
                <a:lnTo>
                  <a:pt x="0" y="0"/>
                </a:lnTo>
                <a:lnTo>
                  <a:pt x="0" y="621030"/>
                </a:lnTo>
                <a:lnTo>
                  <a:pt x="10159" y="62103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975090" y="0"/>
            <a:ext cx="27940" cy="621030"/>
          </a:xfrm>
          <a:custGeom>
            <a:avLst/>
            <a:gdLst/>
            <a:ahLst/>
            <a:cxnLst/>
            <a:rect l="l" t="t" r="r" b="b"/>
            <a:pathLst>
              <a:path w="27940" h="621030">
                <a:moveTo>
                  <a:pt x="27939" y="0"/>
                </a:moveTo>
                <a:lnTo>
                  <a:pt x="0" y="0"/>
                </a:lnTo>
                <a:lnTo>
                  <a:pt x="0" y="621030"/>
                </a:lnTo>
                <a:lnTo>
                  <a:pt x="27939" y="62103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15400" y="0"/>
            <a:ext cx="55880" cy="585470"/>
          </a:xfrm>
          <a:custGeom>
            <a:avLst/>
            <a:gdLst/>
            <a:ahLst/>
            <a:cxnLst/>
            <a:rect l="l" t="t" r="r" b="b"/>
            <a:pathLst>
              <a:path w="55879" h="585470">
                <a:moveTo>
                  <a:pt x="55879" y="0"/>
                </a:moveTo>
                <a:lnTo>
                  <a:pt x="0" y="0"/>
                </a:lnTo>
                <a:lnTo>
                  <a:pt x="0" y="585470"/>
                </a:lnTo>
                <a:lnTo>
                  <a:pt x="55879" y="58547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73490" y="0"/>
            <a:ext cx="8890" cy="585470"/>
          </a:xfrm>
          <a:custGeom>
            <a:avLst/>
            <a:gdLst/>
            <a:ahLst/>
            <a:cxnLst/>
            <a:rect l="l" t="t" r="r" b="b"/>
            <a:pathLst>
              <a:path w="8890" h="585470">
                <a:moveTo>
                  <a:pt x="8889" y="0"/>
                </a:moveTo>
                <a:lnTo>
                  <a:pt x="0" y="0"/>
                </a:lnTo>
                <a:lnTo>
                  <a:pt x="0" y="585470"/>
                </a:lnTo>
                <a:lnTo>
                  <a:pt x="8889" y="585470"/>
                </a:lnTo>
                <a:close/>
              </a:path>
            </a:pathLst>
          </a:custGeom>
          <a:solidFill>
            <a:srgbClr val="FFFFF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7419" y="689609"/>
            <a:ext cx="470916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159" y="2244090"/>
            <a:ext cx="7376795" cy="188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208780"/>
            <a:chOff x="0" y="0"/>
            <a:chExt cx="9144000" cy="4208780"/>
          </a:xfrm>
        </p:grpSpPr>
        <p:sp>
          <p:nvSpPr>
            <p:cNvPr id="3" name="object 3"/>
            <p:cNvSpPr/>
            <p:nvPr/>
          </p:nvSpPr>
          <p:spPr>
            <a:xfrm>
              <a:off x="5410200" y="3893820"/>
              <a:ext cx="3733800" cy="3810"/>
            </a:xfrm>
            <a:custGeom>
              <a:avLst/>
              <a:gdLst/>
              <a:ahLst/>
              <a:cxnLst/>
              <a:rect l="l" t="t" r="r" b="b"/>
              <a:pathLst>
                <a:path w="3733800" h="3810">
                  <a:moveTo>
                    <a:pt x="0" y="3809"/>
                  </a:moveTo>
                  <a:lnTo>
                    <a:pt x="3733800" y="3809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427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3897629"/>
              <a:ext cx="3733800" cy="191770"/>
            </a:xfrm>
            <a:custGeom>
              <a:avLst/>
              <a:gdLst/>
              <a:ahLst/>
              <a:cxnLst/>
              <a:rect l="l" t="t" r="r" b="b"/>
              <a:pathLst>
                <a:path w="3733800" h="191770">
                  <a:moveTo>
                    <a:pt x="3733800" y="0"/>
                  </a:moveTo>
                  <a:lnTo>
                    <a:pt x="0" y="0"/>
                  </a:lnTo>
                  <a:lnTo>
                    <a:pt x="0" y="191770"/>
                  </a:lnTo>
                  <a:lnTo>
                    <a:pt x="3733800" y="191770"/>
                  </a:lnTo>
                  <a:close/>
                </a:path>
              </a:pathLst>
            </a:custGeom>
            <a:solidFill>
              <a:srgbClr val="427F8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4800"/>
              <a:ext cx="3733800" cy="8890"/>
            </a:xfrm>
            <a:custGeom>
              <a:avLst/>
              <a:gdLst/>
              <a:ahLst/>
              <a:cxnLst/>
              <a:rect l="l" t="t" r="r" b="b"/>
              <a:pathLst>
                <a:path w="3733800" h="8889">
                  <a:moveTo>
                    <a:pt x="3733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3733800" y="8889"/>
                  </a:lnTo>
                  <a:close/>
                </a:path>
              </a:pathLst>
            </a:custGeom>
            <a:solidFill>
              <a:srgbClr val="427F85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4329"/>
              <a:ext cx="1965960" cy="19050"/>
            </a:xfrm>
            <a:custGeom>
              <a:avLst/>
              <a:gdLst/>
              <a:ahLst/>
              <a:cxnLst/>
              <a:rect l="l" t="t" r="r" b="b"/>
              <a:pathLst>
                <a:path w="1965959" h="19050">
                  <a:moveTo>
                    <a:pt x="1965959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65959" y="19050"/>
                  </a:lnTo>
                  <a:close/>
                </a:path>
              </a:pathLst>
            </a:custGeom>
            <a:solidFill>
              <a:srgbClr val="427F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198620"/>
              <a:ext cx="1965960" cy="10160"/>
            </a:xfrm>
            <a:custGeom>
              <a:avLst/>
              <a:gdLst/>
              <a:ahLst/>
              <a:cxnLst/>
              <a:rect l="l" t="t" r="r" b="b"/>
              <a:pathLst>
                <a:path w="1965959" h="10160">
                  <a:moveTo>
                    <a:pt x="196595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1965959" y="10159"/>
                  </a:lnTo>
                  <a:close/>
                </a:path>
              </a:pathLst>
            </a:custGeom>
            <a:solidFill>
              <a:srgbClr val="427F85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816350"/>
              <a:ext cx="9144000" cy="77470"/>
            </a:xfrm>
            <a:custGeom>
              <a:avLst/>
              <a:gdLst/>
              <a:ahLst/>
              <a:cxnLst/>
              <a:rect l="l" t="t" r="r" b="b"/>
              <a:pathLst>
                <a:path w="9144000" h="77470">
                  <a:moveTo>
                    <a:pt x="9144000" y="0"/>
                  </a:moveTo>
                  <a:lnTo>
                    <a:pt x="0" y="0"/>
                  </a:lnTo>
                  <a:lnTo>
                    <a:pt x="0" y="74930"/>
                  </a:lnTo>
                  <a:lnTo>
                    <a:pt x="0" y="77470"/>
                  </a:lnTo>
                  <a:lnTo>
                    <a:pt x="9144000" y="77470"/>
                  </a:lnTo>
                  <a:lnTo>
                    <a:pt x="9144000" y="7493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7F8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702050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6413500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6413500" y="114300"/>
                  </a:lnTo>
                  <a:lnTo>
                    <a:pt x="6413500" y="189230"/>
                  </a:lnTo>
                  <a:lnTo>
                    <a:pt x="9144000" y="189230"/>
                  </a:lnTo>
                  <a:lnTo>
                    <a:pt x="9144000" y="114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7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2050"/>
                  </a:lnTo>
                  <a:lnTo>
                    <a:pt x="9144000" y="3702050"/>
                  </a:lnTo>
                  <a:close/>
                </a:path>
              </a:pathLst>
            </a:custGeom>
            <a:solidFill>
              <a:srgbClr val="4143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811529"/>
            <a:ext cx="5036820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FF0000"/>
                </a:solidFill>
                <a:latin typeface="Trebuchet MS"/>
                <a:cs typeface="Trebuchet MS"/>
              </a:rPr>
              <a:t>NARKOBA</a:t>
            </a:r>
            <a:endParaRPr sz="29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900" spc="-5" dirty="0">
                <a:latin typeface="Trebuchet MS"/>
                <a:cs typeface="Trebuchet MS"/>
              </a:rPr>
              <a:t>NARKOTIKA PSIKOTROPIKA  DAN BAHAN ADIKTIF</a:t>
            </a:r>
            <a:r>
              <a:rPr sz="2900" spc="-220" dirty="0">
                <a:latin typeface="Trebuchet MS"/>
                <a:cs typeface="Trebuchet MS"/>
              </a:rPr>
              <a:t> </a:t>
            </a:r>
            <a:r>
              <a:rPr sz="2900" spc="-40" dirty="0">
                <a:latin typeface="Trebuchet MS"/>
                <a:cs typeface="Trebuchet MS"/>
              </a:rPr>
              <a:t>LAINNYA  </a:t>
            </a:r>
            <a:r>
              <a:rPr sz="2900" spc="-40" dirty="0">
                <a:solidFill>
                  <a:srgbClr val="FF0000"/>
                </a:solidFill>
                <a:latin typeface="Trebuchet MS"/>
                <a:cs typeface="Trebuchet MS"/>
              </a:rPr>
              <a:t>DAMPAK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7700" y="2579370"/>
            <a:ext cx="39160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5" dirty="0">
                <a:solidFill>
                  <a:srgbClr val="FFFFFF"/>
                </a:solidFill>
                <a:latin typeface="Trebuchet MS"/>
                <a:cs typeface="Trebuchet MS"/>
              </a:rPr>
              <a:t>TERHADAP</a:t>
            </a:r>
            <a:r>
              <a:rPr sz="29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b="1" spc="-65" dirty="0">
                <a:solidFill>
                  <a:srgbClr val="FFFFFF"/>
                </a:solidFill>
                <a:latin typeface="Trebuchet MS"/>
                <a:cs typeface="Trebuchet MS"/>
              </a:rPr>
              <a:t>KESEHATAN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400" y="5370664"/>
            <a:ext cx="8915400" cy="936154"/>
          </a:xfrm>
          <a:prstGeom prst="rect">
            <a:avLst/>
          </a:prstGeom>
          <a:solidFill>
            <a:srgbClr val="525389"/>
          </a:solidFill>
          <a:ln w="19048">
            <a:solidFill>
              <a:srgbClr val="3A3A63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2000" spc="-5" dirty="0">
                <a:solidFill>
                  <a:srgbClr val="FFFFFF"/>
                </a:solidFill>
                <a:latin typeface="Georgia"/>
                <a:cs typeface="Georgia"/>
              </a:rPr>
              <a:t>https://www.kherysuryawan.id</a:t>
            </a:r>
          </a:p>
          <a:p>
            <a:pPr algn="ctr">
              <a:lnSpc>
                <a:spcPct val="100000"/>
              </a:lnSpc>
            </a:pP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159" y="599440"/>
            <a:ext cx="6431915" cy="443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90"/>
              </a:lnSpc>
              <a:spcBef>
                <a:spcPts val="100"/>
              </a:spcBef>
            </a:pPr>
            <a:r>
              <a:rPr sz="4000" b="1" spc="-5" dirty="0">
                <a:latin typeface="Georgia"/>
                <a:cs typeface="Georgia"/>
              </a:rPr>
              <a:t>3. Golongan</a:t>
            </a:r>
            <a:r>
              <a:rPr sz="4000" b="1" spc="-25" dirty="0">
                <a:latin typeface="Georgia"/>
                <a:cs typeface="Georgia"/>
              </a:rPr>
              <a:t> </a:t>
            </a:r>
            <a:r>
              <a:rPr sz="4000" b="1" spc="-10" dirty="0">
                <a:latin typeface="Georgia"/>
                <a:cs typeface="Georgia"/>
              </a:rPr>
              <a:t>III</a:t>
            </a:r>
            <a:endParaRPr sz="4000">
              <a:latin typeface="Georgia"/>
              <a:cs typeface="Georgia"/>
            </a:endParaRPr>
          </a:p>
          <a:p>
            <a:pPr marL="267970" marR="5080" indent="-267970">
              <a:lnSpc>
                <a:spcPts val="4380"/>
              </a:lnSpc>
              <a:spcBef>
                <a:spcPts val="285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4000" spc="-5" dirty="0">
                <a:latin typeface="Georgia"/>
                <a:cs typeface="Georgia"/>
              </a:rPr>
              <a:t>Ketergantungan Sedang</a:t>
            </a:r>
            <a:r>
              <a:rPr sz="4000" spc="-110" dirty="0">
                <a:latin typeface="Georgia"/>
                <a:cs typeface="Georgia"/>
              </a:rPr>
              <a:t> </a:t>
            </a:r>
            <a:r>
              <a:rPr sz="4000" spc="-5" dirty="0">
                <a:latin typeface="Georgia"/>
                <a:cs typeface="Georgia"/>
              </a:rPr>
              <a:t>++  Fenilnitrazepam</a:t>
            </a:r>
            <a:endParaRPr sz="4000">
              <a:latin typeface="Georgia"/>
              <a:cs typeface="Georgia"/>
            </a:endParaRPr>
          </a:p>
          <a:p>
            <a:pPr marL="12700">
              <a:lnSpc>
                <a:spcPts val="4590"/>
              </a:lnSpc>
              <a:spcBef>
                <a:spcPts val="3484"/>
              </a:spcBef>
            </a:pPr>
            <a:r>
              <a:rPr sz="4000" b="1" spc="-5" dirty="0">
                <a:latin typeface="Georgia"/>
                <a:cs typeface="Georgia"/>
              </a:rPr>
              <a:t>4. Golongan</a:t>
            </a:r>
            <a:r>
              <a:rPr sz="4000" b="1" spc="-20" dirty="0">
                <a:latin typeface="Georgia"/>
                <a:cs typeface="Georgia"/>
              </a:rPr>
              <a:t> </a:t>
            </a:r>
            <a:r>
              <a:rPr sz="4000" b="1" spc="-10" dirty="0">
                <a:latin typeface="Georgia"/>
                <a:cs typeface="Georgia"/>
              </a:rPr>
              <a:t>IV</a:t>
            </a:r>
            <a:endParaRPr sz="4000">
              <a:latin typeface="Georgia"/>
              <a:cs typeface="Georgia"/>
            </a:endParaRPr>
          </a:p>
          <a:p>
            <a:pPr marL="267970" marR="400685" indent="-267970">
              <a:lnSpc>
                <a:spcPts val="4380"/>
              </a:lnSpc>
              <a:spcBef>
                <a:spcPts val="285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4000" spc="-5" dirty="0">
                <a:latin typeface="Georgia"/>
                <a:cs typeface="Georgia"/>
              </a:rPr>
              <a:t>Ketergantungan ringan </a:t>
            </a:r>
            <a:r>
              <a:rPr sz="4000" dirty="0">
                <a:latin typeface="Georgia"/>
                <a:cs typeface="Georgia"/>
              </a:rPr>
              <a:t>+  </a:t>
            </a:r>
            <a:r>
              <a:rPr sz="4000" spc="-10" dirty="0">
                <a:latin typeface="Georgia"/>
                <a:cs typeface="Georgia"/>
              </a:rPr>
              <a:t>Diazepam,</a:t>
            </a:r>
            <a:r>
              <a:rPr sz="4000" spc="-60" dirty="0">
                <a:latin typeface="Georgia"/>
                <a:cs typeface="Georgia"/>
              </a:rPr>
              <a:t> </a:t>
            </a:r>
            <a:r>
              <a:rPr sz="4000" spc="-5" dirty="0">
                <a:latin typeface="Georgia"/>
                <a:cs typeface="Georgia"/>
              </a:rPr>
              <a:t>Fenobarbital,</a:t>
            </a:r>
            <a:endParaRPr sz="4000">
              <a:latin typeface="Georgia"/>
              <a:cs typeface="Georgia"/>
            </a:endParaRPr>
          </a:p>
          <a:p>
            <a:pPr marL="267970">
              <a:lnSpc>
                <a:spcPts val="4004"/>
              </a:lnSpc>
            </a:pPr>
            <a:r>
              <a:rPr sz="4000" spc="-10" dirty="0">
                <a:latin typeface="Georgia"/>
                <a:cs typeface="Georgia"/>
              </a:rPr>
              <a:t>Nitrazepam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929" y="558800"/>
            <a:ext cx="24396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Zat</a:t>
            </a:r>
            <a:r>
              <a:rPr sz="4000" b="0" spc="-80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b="0" spc="-10" dirty="0">
                <a:solidFill>
                  <a:srgbClr val="414355"/>
                </a:solidFill>
                <a:latin typeface="Trebuchet MS"/>
                <a:cs typeface="Trebuchet MS"/>
              </a:rPr>
              <a:t>Adiktif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80820"/>
            <a:ext cx="7618095" cy="446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414355"/>
                </a:solidFill>
                <a:latin typeface="Trebuchet MS"/>
                <a:cs typeface="Trebuchet MS"/>
              </a:rPr>
              <a:t>Beberapa contoh zat</a:t>
            </a:r>
            <a:r>
              <a:rPr sz="3200" spc="-25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14355"/>
                </a:solidFill>
                <a:latin typeface="Trebuchet MS"/>
                <a:cs typeface="Trebuchet MS"/>
              </a:rPr>
              <a:t>adiktif</a:t>
            </a:r>
            <a:endParaRPr sz="3200">
              <a:latin typeface="Trebuchet MS"/>
              <a:cs typeface="Trebuchet MS"/>
            </a:endParaRPr>
          </a:p>
          <a:p>
            <a:pPr marL="627380" indent="-615315">
              <a:lnSpc>
                <a:spcPct val="100000"/>
              </a:lnSpc>
              <a:spcBef>
                <a:spcPts val="2470"/>
              </a:spcBef>
              <a:buAutoNum type="alphaLcPeriod"/>
              <a:tabLst>
                <a:tab pos="627380" algn="l"/>
                <a:tab pos="628015" algn="l"/>
              </a:tabLst>
            </a:pPr>
            <a:r>
              <a:rPr sz="2800" spc="-5" dirty="0">
                <a:latin typeface="Georgia"/>
                <a:cs typeface="Georgia"/>
              </a:rPr>
              <a:t>Inhalen</a:t>
            </a:r>
            <a:endParaRPr sz="2800">
              <a:latin typeface="Georgia"/>
              <a:cs typeface="Georgia"/>
            </a:endParaRPr>
          </a:p>
          <a:p>
            <a:pPr marL="527050" marR="5080" indent="82550">
              <a:lnSpc>
                <a:spcPct val="100000"/>
              </a:lnSpc>
              <a:spcBef>
                <a:spcPts val="300"/>
              </a:spcBef>
            </a:pPr>
            <a:r>
              <a:rPr sz="2800" spc="-10" dirty="0">
                <a:latin typeface="Georgia"/>
                <a:cs typeface="Georgia"/>
              </a:rPr>
              <a:t>zat </a:t>
            </a:r>
            <a:r>
              <a:rPr sz="2800" spc="-5" dirty="0">
                <a:latin typeface="Georgia"/>
                <a:cs typeface="Georgia"/>
              </a:rPr>
              <a:t>yang </a:t>
            </a:r>
            <a:r>
              <a:rPr sz="2800" spc="-10" dirty="0">
                <a:latin typeface="Georgia"/>
                <a:cs typeface="Georgia"/>
              </a:rPr>
              <a:t>terdapat </a:t>
            </a:r>
            <a:r>
              <a:rPr sz="2800" spc="-5" dirty="0">
                <a:latin typeface="Georgia"/>
                <a:cs typeface="Georgia"/>
              </a:rPr>
              <a:t>pada </a:t>
            </a:r>
            <a:r>
              <a:rPr sz="2800" dirty="0">
                <a:latin typeface="Georgia"/>
                <a:cs typeface="Georgia"/>
              </a:rPr>
              <a:t>lem </a:t>
            </a:r>
            <a:r>
              <a:rPr sz="2800" spc="-5" dirty="0">
                <a:latin typeface="Georgia"/>
                <a:cs typeface="Georgia"/>
              </a:rPr>
              <a:t>dan pengenceran  </a:t>
            </a:r>
            <a:r>
              <a:rPr sz="2800" spc="-10" dirty="0">
                <a:latin typeface="Georgia"/>
                <a:cs typeface="Georgia"/>
              </a:rPr>
              <a:t>cat(thiner)</a:t>
            </a:r>
            <a:endParaRPr sz="2800">
              <a:latin typeface="Georgia"/>
              <a:cs typeface="Georgia"/>
            </a:endParaRPr>
          </a:p>
          <a:p>
            <a:pPr marL="648970" indent="-636905">
              <a:lnSpc>
                <a:spcPct val="100000"/>
              </a:lnSpc>
              <a:spcBef>
                <a:spcPts val="300"/>
              </a:spcBef>
              <a:buAutoNum type="alphaLcPeriod" startAt="2"/>
              <a:tabLst>
                <a:tab pos="648970" algn="l"/>
                <a:tab pos="649605" algn="l"/>
              </a:tabLst>
            </a:pPr>
            <a:r>
              <a:rPr sz="2800" spc="-5" dirty="0">
                <a:latin typeface="Georgia"/>
                <a:cs typeface="Georgia"/>
              </a:rPr>
              <a:t>Alkohol</a:t>
            </a:r>
            <a:endParaRPr sz="2800">
              <a:latin typeface="Georgia"/>
              <a:cs typeface="Georgia"/>
            </a:endParaRPr>
          </a:p>
          <a:p>
            <a:pPr marL="609600">
              <a:lnSpc>
                <a:spcPct val="100000"/>
              </a:lnSpc>
              <a:spcBef>
                <a:spcPts val="290"/>
              </a:spcBef>
            </a:pPr>
            <a:r>
              <a:rPr sz="2800" spc="-10" dirty="0">
                <a:latin typeface="Georgia"/>
                <a:cs typeface="Georgia"/>
              </a:rPr>
              <a:t>Minuman </a:t>
            </a:r>
            <a:r>
              <a:rPr sz="2800" spc="-5" dirty="0">
                <a:latin typeface="Georgia"/>
                <a:cs typeface="Georgia"/>
              </a:rPr>
              <a:t>yang mengandung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etanol</a:t>
            </a:r>
            <a:endParaRPr sz="2800">
              <a:latin typeface="Georgia"/>
              <a:cs typeface="Georgia"/>
            </a:endParaRPr>
          </a:p>
          <a:p>
            <a:pPr marL="610870" indent="-598805">
              <a:lnSpc>
                <a:spcPct val="100000"/>
              </a:lnSpc>
              <a:spcBef>
                <a:spcPts val="300"/>
              </a:spcBef>
              <a:buAutoNum type="alphaLcPeriod" startAt="3"/>
              <a:tabLst>
                <a:tab pos="610870" algn="l"/>
                <a:tab pos="611505" algn="l"/>
              </a:tabLst>
            </a:pPr>
            <a:r>
              <a:rPr sz="2800" spc="-10" dirty="0">
                <a:latin typeface="Georgia"/>
                <a:cs typeface="Georgia"/>
              </a:rPr>
              <a:t>Tembakau/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rokok</a:t>
            </a:r>
            <a:endParaRPr sz="2800">
              <a:latin typeface="Georgia"/>
              <a:cs typeface="Georgia"/>
            </a:endParaRPr>
          </a:p>
          <a:p>
            <a:pPr marL="567690" indent="-555625">
              <a:lnSpc>
                <a:spcPct val="100000"/>
              </a:lnSpc>
              <a:spcBef>
                <a:spcPts val="300"/>
              </a:spcBef>
              <a:buAutoNum type="alphaLcPeriod" startAt="3"/>
              <a:tabLst>
                <a:tab pos="567690" algn="l"/>
                <a:tab pos="568325" algn="l"/>
              </a:tabLst>
            </a:pPr>
            <a:r>
              <a:rPr sz="2800" spc="-5" dirty="0">
                <a:latin typeface="Georgia"/>
                <a:cs typeface="Georgia"/>
              </a:rPr>
              <a:t>Obat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Penenang</a:t>
            </a:r>
            <a:endParaRPr sz="2800">
              <a:latin typeface="Georgia"/>
              <a:cs typeface="Georgia"/>
            </a:endParaRPr>
          </a:p>
          <a:p>
            <a:pPr marL="621030" indent="-608965">
              <a:lnSpc>
                <a:spcPct val="100000"/>
              </a:lnSpc>
              <a:spcBef>
                <a:spcPts val="290"/>
              </a:spcBef>
              <a:buAutoNum type="alphaLcPeriod" startAt="3"/>
              <a:tabLst>
                <a:tab pos="621030" algn="l"/>
                <a:tab pos="621665" algn="l"/>
              </a:tabLst>
            </a:pPr>
            <a:r>
              <a:rPr sz="2800" spc="-10" dirty="0">
                <a:latin typeface="Georgia"/>
                <a:cs typeface="Georgia"/>
              </a:rPr>
              <a:t>Zat yang menimbulkan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halusinasi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58900"/>
            <a:ext cx="5752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414355"/>
                </a:solidFill>
                <a:latin typeface="Trebuchet MS"/>
                <a:cs typeface="Trebuchet MS"/>
              </a:rPr>
              <a:t>Narkoba</a:t>
            </a:r>
            <a:r>
              <a:rPr sz="4000" spc="-75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14355"/>
                </a:solidFill>
                <a:latin typeface="Trebuchet MS"/>
                <a:cs typeface="Trebuchet MS"/>
              </a:rPr>
              <a:t>disalahgunakan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400"/>
              </a:spcBef>
              <a:buClr>
                <a:srgbClr val="9F4CA2"/>
              </a:buClr>
              <a:buChar char="•"/>
              <a:tabLst>
                <a:tab pos="267970" algn="l"/>
                <a:tab pos="3329304" algn="l"/>
              </a:tabLst>
            </a:pPr>
            <a:r>
              <a:rPr sz="2800" spc="-5" dirty="0"/>
              <a:t>Rasa ingin</a:t>
            </a:r>
            <a:r>
              <a:rPr sz="2800" spc="-15" dirty="0"/>
              <a:t> </a:t>
            </a:r>
            <a:r>
              <a:rPr sz="2800" spc="-10" dirty="0"/>
              <a:t>tahu</a:t>
            </a:r>
            <a:r>
              <a:rPr sz="2800" spc="10" dirty="0"/>
              <a:t> </a:t>
            </a:r>
            <a:r>
              <a:rPr sz="2800" dirty="0">
                <a:latin typeface="UnDotum"/>
                <a:cs typeface="UnDotum"/>
              </a:rPr>
              <a:t>	</a:t>
            </a:r>
            <a:r>
              <a:rPr sz="2800" spc="-5" dirty="0"/>
              <a:t>krn coba-coba,</a:t>
            </a:r>
            <a:r>
              <a:rPr sz="2800" spc="-65" dirty="0"/>
              <a:t> </a:t>
            </a:r>
            <a:r>
              <a:rPr sz="2800" spc="-10" dirty="0"/>
              <a:t>penasaran</a:t>
            </a:r>
            <a:endParaRPr sz="2800">
              <a:latin typeface="UnDotum"/>
              <a:cs typeface="UnDotum"/>
            </a:endParaRPr>
          </a:p>
          <a:p>
            <a:pPr marL="3256279">
              <a:lnSpc>
                <a:spcPct val="100000"/>
              </a:lnSpc>
              <a:spcBef>
                <a:spcPts val="300"/>
              </a:spcBef>
            </a:pPr>
            <a:r>
              <a:rPr dirty="0"/>
              <a:t>( </a:t>
            </a:r>
            <a:r>
              <a:rPr spc="-10" dirty="0"/>
              <a:t>ikut-ikutan teman</a:t>
            </a:r>
            <a:r>
              <a:rPr spc="-35" dirty="0"/>
              <a:t> </a:t>
            </a:r>
            <a:r>
              <a:rPr dirty="0"/>
              <a:t>)</a:t>
            </a: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  <a:tab pos="2365375" algn="l"/>
                <a:tab pos="3145790" algn="l"/>
              </a:tabLst>
            </a:pPr>
            <a:r>
              <a:rPr sz="2800" spc="-5" dirty="0"/>
              <a:t>Kompensasi	</a:t>
            </a:r>
            <a:r>
              <a:rPr sz="2800" dirty="0">
                <a:latin typeface="UnDotum"/>
                <a:cs typeface="UnDotum"/>
              </a:rPr>
              <a:t>	</a:t>
            </a:r>
            <a:r>
              <a:rPr sz="2800" spc="-5" dirty="0"/>
              <a:t>Ada</a:t>
            </a:r>
            <a:r>
              <a:rPr sz="2800" spc="-15" dirty="0"/>
              <a:t> </a:t>
            </a:r>
            <a:r>
              <a:rPr sz="2800" spc="-10" dirty="0"/>
              <a:t>masalah</a:t>
            </a:r>
            <a:endParaRPr sz="2800">
              <a:latin typeface="UnDotum"/>
              <a:cs typeface="UnDotum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267970" algn="l"/>
                <a:tab pos="2000250" algn="l"/>
              </a:tabLst>
            </a:pPr>
            <a:r>
              <a:rPr sz="2800" spc="-5" dirty="0"/>
              <a:t>Trend</a:t>
            </a:r>
            <a:r>
              <a:rPr sz="2800" spc="5" dirty="0"/>
              <a:t> </a:t>
            </a:r>
            <a:r>
              <a:rPr sz="2800" dirty="0">
                <a:latin typeface="UnDotum"/>
                <a:cs typeface="UnDotum"/>
              </a:rPr>
              <a:t>	</a:t>
            </a:r>
            <a:r>
              <a:rPr sz="2800" spc="-10" dirty="0"/>
              <a:t>Agar diterima</a:t>
            </a:r>
            <a:r>
              <a:rPr sz="2800" spc="-25" dirty="0"/>
              <a:t> </a:t>
            </a:r>
            <a:r>
              <a:rPr sz="2800" spc="-5" dirty="0"/>
              <a:t>dilingkungan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159" y="4102100"/>
            <a:ext cx="3338829" cy="14185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4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Pengertian </a:t>
            </a:r>
            <a:r>
              <a:rPr sz="2800" spc="-5" dirty="0">
                <a:latin typeface="Georgia"/>
                <a:cs typeface="Georgia"/>
              </a:rPr>
              <a:t>salah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UnDotum"/>
                <a:cs typeface="UnDotum"/>
              </a:rPr>
              <a:t></a:t>
            </a:r>
            <a:endParaRPr sz="2800">
              <a:latin typeface="UnDotum"/>
              <a:cs typeface="UnDotum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Tolakan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Pengendalian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diri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3555" y="4140200"/>
            <a:ext cx="30054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eorgia"/>
                <a:cs typeface="Georgia"/>
              </a:rPr>
              <a:t>dicoba </a:t>
            </a:r>
            <a:r>
              <a:rPr sz="2800" dirty="0">
                <a:latin typeface="Georgia"/>
                <a:cs typeface="Georgia"/>
              </a:rPr>
              <a:t>+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ketagihan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0050"/>
            <a:ext cx="609600" cy="50800"/>
          </a:xfrm>
          <a:custGeom>
            <a:avLst/>
            <a:gdLst/>
            <a:ahLst/>
            <a:cxnLst/>
            <a:rect l="l" t="t" r="r" b="b"/>
            <a:pathLst>
              <a:path w="609600" h="50800">
                <a:moveTo>
                  <a:pt x="0" y="50800"/>
                </a:moveTo>
                <a:lnTo>
                  <a:pt x="609600" y="50800"/>
                </a:lnTo>
                <a:lnTo>
                  <a:pt x="6096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85580" cy="307975"/>
          </a:xfrm>
          <a:custGeom>
            <a:avLst/>
            <a:gdLst/>
            <a:ahLst/>
            <a:cxnLst/>
            <a:rect l="l" t="t" r="r" b="b"/>
            <a:pathLst>
              <a:path w="9085580" h="307975">
                <a:moveTo>
                  <a:pt x="9043670" y="0"/>
                </a:moveTo>
                <a:lnTo>
                  <a:pt x="0" y="0"/>
                </a:lnTo>
                <a:lnTo>
                  <a:pt x="0" y="152400"/>
                </a:lnTo>
                <a:lnTo>
                  <a:pt x="0" y="307352"/>
                </a:lnTo>
                <a:lnTo>
                  <a:pt x="9043670" y="307352"/>
                </a:lnTo>
                <a:lnTo>
                  <a:pt x="9043670" y="152400"/>
                </a:lnTo>
                <a:lnTo>
                  <a:pt x="9043670" y="0"/>
                </a:lnTo>
                <a:close/>
              </a:path>
              <a:path w="9085580" h="307975">
                <a:moveTo>
                  <a:pt x="9085580" y="0"/>
                </a:moveTo>
                <a:lnTo>
                  <a:pt x="9072880" y="0"/>
                </a:lnTo>
                <a:lnTo>
                  <a:pt x="9072880" y="307352"/>
                </a:lnTo>
                <a:lnTo>
                  <a:pt x="9085580" y="307352"/>
                </a:lnTo>
                <a:lnTo>
                  <a:pt x="9085580" y="0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2730" y="0"/>
            <a:ext cx="1270" cy="307340"/>
          </a:xfrm>
          <a:custGeom>
            <a:avLst/>
            <a:gdLst/>
            <a:ahLst/>
            <a:cxnLst/>
            <a:rect l="l" t="t" r="r" b="b"/>
            <a:pathLst>
              <a:path w="1270" h="307340">
                <a:moveTo>
                  <a:pt x="0" y="307340"/>
                </a:moveTo>
                <a:lnTo>
                  <a:pt x="1270" y="307340"/>
                </a:lnTo>
                <a:lnTo>
                  <a:pt x="1270" y="0"/>
                </a:lnTo>
                <a:lnTo>
                  <a:pt x="0" y="0"/>
                </a:lnTo>
                <a:lnTo>
                  <a:pt x="0" y="307340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7352"/>
            <a:ext cx="9085580" cy="92710"/>
          </a:xfrm>
          <a:custGeom>
            <a:avLst/>
            <a:gdLst/>
            <a:ahLst/>
            <a:cxnLst/>
            <a:rect l="l" t="t" r="r" b="b"/>
            <a:pathLst>
              <a:path w="9085580" h="92710">
                <a:moveTo>
                  <a:pt x="9043670" y="0"/>
                </a:moveTo>
                <a:lnTo>
                  <a:pt x="0" y="0"/>
                </a:lnTo>
                <a:lnTo>
                  <a:pt x="0" y="92697"/>
                </a:lnTo>
                <a:lnTo>
                  <a:pt x="9043670" y="92697"/>
                </a:lnTo>
                <a:lnTo>
                  <a:pt x="9043670" y="0"/>
                </a:lnTo>
                <a:close/>
              </a:path>
              <a:path w="9085580" h="92710">
                <a:moveTo>
                  <a:pt x="9085580" y="0"/>
                </a:moveTo>
                <a:lnTo>
                  <a:pt x="9072880" y="0"/>
                </a:lnTo>
                <a:lnTo>
                  <a:pt x="9072880" y="92697"/>
                </a:lnTo>
                <a:lnTo>
                  <a:pt x="9085580" y="92697"/>
                </a:lnTo>
                <a:lnTo>
                  <a:pt x="9085580" y="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730" y="30734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92709"/>
                </a:moveTo>
                <a:lnTo>
                  <a:pt x="1270" y="92709"/>
                </a:lnTo>
                <a:lnTo>
                  <a:pt x="1270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59409"/>
            <a:ext cx="3675379" cy="80010"/>
          </a:xfrm>
          <a:custGeom>
            <a:avLst/>
            <a:gdLst/>
            <a:ahLst/>
            <a:cxnLst/>
            <a:rect l="l" t="t" r="r" b="b"/>
            <a:pathLst>
              <a:path w="3675379" h="80009">
                <a:moveTo>
                  <a:pt x="3633470" y="0"/>
                </a:moveTo>
                <a:lnTo>
                  <a:pt x="0" y="0"/>
                </a:lnTo>
                <a:lnTo>
                  <a:pt x="0" y="80010"/>
                </a:lnTo>
                <a:lnTo>
                  <a:pt x="3633470" y="80010"/>
                </a:lnTo>
                <a:lnTo>
                  <a:pt x="3633470" y="0"/>
                </a:lnTo>
                <a:close/>
              </a:path>
              <a:path w="3675379" h="80009">
                <a:moveTo>
                  <a:pt x="3675380" y="0"/>
                </a:moveTo>
                <a:lnTo>
                  <a:pt x="3662680" y="0"/>
                </a:lnTo>
                <a:lnTo>
                  <a:pt x="3662680" y="80010"/>
                </a:lnTo>
                <a:lnTo>
                  <a:pt x="3675380" y="80010"/>
                </a:lnTo>
                <a:lnTo>
                  <a:pt x="3675380" y="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730" y="359409"/>
            <a:ext cx="1270" cy="80010"/>
          </a:xfrm>
          <a:custGeom>
            <a:avLst/>
            <a:gdLst/>
            <a:ahLst/>
            <a:cxnLst/>
            <a:rect l="l" t="t" r="r" b="b"/>
            <a:pathLst>
              <a:path w="1270" h="80009">
                <a:moveTo>
                  <a:pt x="0" y="80010"/>
                </a:moveTo>
                <a:lnTo>
                  <a:pt x="1270" y="80010"/>
                </a:lnTo>
                <a:lnTo>
                  <a:pt x="1270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10600" y="439419"/>
            <a:ext cx="474980" cy="180340"/>
          </a:xfrm>
          <a:custGeom>
            <a:avLst/>
            <a:gdLst/>
            <a:ahLst/>
            <a:cxnLst/>
            <a:rect l="l" t="t" r="r" b="b"/>
            <a:pathLst>
              <a:path w="474979" h="180340">
                <a:moveTo>
                  <a:pt x="433070" y="0"/>
                </a:moveTo>
                <a:lnTo>
                  <a:pt x="0" y="0"/>
                </a:lnTo>
                <a:lnTo>
                  <a:pt x="0" y="180340"/>
                </a:lnTo>
                <a:lnTo>
                  <a:pt x="433070" y="180340"/>
                </a:lnTo>
                <a:lnTo>
                  <a:pt x="433070" y="0"/>
                </a:lnTo>
                <a:close/>
              </a:path>
              <a:path w="474979" h="180340">
                <a:moveTo>
                  <a:pt x="474980" y="0"/>
                </a:moveTo>
                <a:lnTo>
                  <a:pt x="462280" y="0"/>
                </a:lnTo>
                <a:lnTo>
                  <a:pt x="462280" y="180340"/>
                </a:lnTo>
                <a:lnTo>
                  <a:pt x="474980" y="180340"/>
                </a:lnTo>
                <a:lnTo>
                  <a:pt x="474980" y="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2730" y="439419"/>
            <a:ext cx="1270" cy="180340"/>
          </a:xfrm>
          <a:custGeom>
            <a:avLst/>
            <a:gdLst/>
            <a:ahLst/>
            <a:cxnLst/>
            <a:rect l="l" t="t" r="r" b="b"/>
            <a:pathLst>
              <a:path w="1270" h="180340">
                <a:moveTo>
                  <a:pt x="0" y="180339"/>
                </a:moveTo>
                <a:lnTo>
                  <a:pt x="1270" y="180339"/>
                </a:lnTo>
                <a:lnTo>
                  <a:pt x="127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873490" y="0"/>
            <a:ext cx="161290" cy="621030"/>
            <a:chOff x="8873490" y="0"/>
            <a:chExt cx="161290" cy="621030"/>
          </a:xfrm>
        </p:grpSpPr>
        <p:sp>
          <p:nvSpPr>
            <p:cNvPr id="12" name="object 12"/>
            <p:cNvSpPr/>
            <p:nvPr/>
          </p:nvSpPr>
          <p:spPr>
            <a:xfrm>
              <a:off x="9024620" y="0"/>
              <a:ext cx="10160" cy="621030"/>
            </a:xfrm>
            <a:custGeom>
              <a:avLst/>
              <a:gdLst/>
              <a:ahLst/>
              <a:cxnLst/>
              <a:rect l="l" t="t" r="r" b="b"/>
              <a:pathLst>
                <a:path w="10159" h="621030">
                  <a:moveTo>
                    <a:pt x="10159" y="0"/>
                  </a:moveTo>
                  <a:lnTo>
                    <a:pt x="0" y="0"/>
                  </a:lnTo>
                  <a:lnTo>
                    <a:pt x="0" y="621030"/>
                  </a:lnTo>
                  <a:lnTo>
                    <a:pt x="10159" y="62103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75090" y="0"/>
              <a:ext cx="27940" cy="621030"/>
            </a:xfrm>
            <a:custGeom>
              <a:avLst/>
              <a:gdLst/>
              <a:ahLst/>
              <a:cxnLst/>
              <a:rect l="l" t="t" r="r" b="b"/>
              <a:pathLst>
                <a:path w="27940" h="621030">
                  <a:moveTo>
                    <a:pt x="27939" y="0"/>
                  </a:moveTo>
                  <a:lnTo>
                    <a:pt x="0" y="0"/>
                  </a:lnTo>
                  <a:lnTo>
                    <a:pt x="0" y="621030"/>
                  </a:lnTo>
                  <a:lnTo>
                    <a:pt x="27939" y="62103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15400" y="0"/>
              <a:ext cx="55880" cy="585470"/>
            </a:xfrm>
            <a:custGeom>
              <a:avLst/>
              <a:gdLst/>
              <a:ahLst/>
              <a:cxnLst/>
              <a:rect l="l" t="t" r="r" b="b"/>
              <a:pathLst>
                <a:path w="55879" h="585470">
                  <a:moveTo>
                    <a:pt x="55879" y="0"/>
                  </a:moveTo>
                  <a:lnTo>
                    <a:pt x="0" y="0"/>
                  </a:lnTo>
                  <a:lnTo>
                    <a:pt x="0" y="585470"/>
                  </a:lnTo>
                  <a:lnTo>
                    <a:pt x="55879" y="58547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73490" y="0"/>
              <a:ext cx="8890" cy="585470"/>
            </a:xfrm>
            <a:custGeom>
              <a:avLst/>
              <a:gdLst/>
              <a:ahLst/>
              <a:cxnLst/>
              <a:rect l="l" t="t" r="r" b="b"/>
              <a:pathLst>
                <a:path w="8890" h="585470">
                  <a:moveTo>
                    <a:pt x="8889" y="0"/>
                  </a:moveTo>
                  <a:lnTo>
                    <a:pt x="0" y="0"/>
                  </a:lnTo>
                  <a:lnTo>
                    <a:pt x="0" y="585470"/>
                  </a:lnTo>
                  <a:lnTo>
                    <a:pt x="8889" y="58547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04927" y="147727"/>
            <a:ext cx="8010525" cy="847725"/>
            <a:chOff x="604927" y="147727"/>
            <a:chExt cx="8010525" cy="847725"/>
          </a:xfrm>
        </p:grpSpPr>
        <p:sp>
          <p:nvSpPr>
            <p:cNvPr id="17" name="object 17"/>
            <p:cNvSpPr/>
            <p:nvPr/>
          </p:nvSpPr>
          <p:spPr>
            <a:xfrm>
              <a:off x="609599" y="152400"/>
              <a:ext cx="8001000" cy="838200"/>
            </a:xfrm>
            <a:custGeom>
              <a:avLst/>
              <a:gdLst/>
              <a:ahLst/>
              <a:cxnLst/>
              <a:rect l="l" t="t" r="r" b="b"/>
              <a:pathLst>
                <a:path w="8001000" h="838200">
                  <a:moveTo>
                    <a:pt x="8001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001000" y="838200"/>
                  </a:lnTo>
                  <a:close/>
                </a:path>
              </a:pathLst>
            </a:custGeom>
            <a:solidFill>
              <a:srgbClr val="427F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599" y="152400"/>
              <a:ext cx="8001000" cy="838200"/>
            </a:xfrm>
            <a:custGeom>
              <a:avLst/>
              <a:gdLst/>
              <a:ahLst/>
              <a:cxnLst/>
              <a:rect l="l" t="t" r="r" b="b"/>
              <a:pathLst>
                <a:path w="8001000" h="838200">
                  <a:moveTo>
                    <a:pt x="4000500" y="838200"/>
                  </a:moveTo>
                  <a:lnTo>
                    <a:pt x="0" y="838200"/>
                  </a:lnTo>
                  <a:lnTo>
                    <a:pt x="0" y="0"/>
                  </a:lnTo>
                  <a:lnTo>
                    <a:pt x="8001000" y="0"/>
                  </a:lnTo>
                  <a:lnTo>
                    <a:pt x="8001000" y="838200"/>
                  </a:lnTo>
                  <a:lnTo>
                    <a:pt x="4000500" y="83820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780029" y="254000"/>
            <a:ext cx="3656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414355"/>
                </a:solidFill>
                <a:latin typeface="Trebuchet MS"/>
                <a:cs typeface="Trebuchet MS"/>
              </a:rPr>
              <a:t>Bahaya</a:t>
            </a:r>
            <a:r>
              <a:rPr sz="4000" b="0" spc="-80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Narkoba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3400" y="1066800"/>
            <a:ext cx="3886200" cy="3200400"/>
          </a:xfrm>
          <a:custGeom>
            <a:avLst/>
            <a:gdLst/>
            <a:ahLst/>
            <a:cxnLst/>
            <a:rect l="l" t="t" r="r" b="b"/>
            <a:pathLst>
              <a:path w="3886200" h="3200400">
                <a:moveTo>
                  <a:pt x="3886200" y="0"/>
                </a:moveTo>
                <a:lnTo>
                  <a:pt x="0" y="0"/>
                </a:lnTo>
                <a:lnTo>
                  <a:pt x="0" y="3200400"/>
                </a:lnTo>
                <a:lnTo>
                  <a:pt x="3886200" y="32004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2140" y="1061720"/>
            <a:ext cx="3369310" cy="31407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Georgia"/>
                <a:cs typeface="Georgia"/>
              </a:rPr>
              <a:t>Segi </a:t>
            </a:r>
            <a:r>
              <a:rPr sz="2400" spc="-10" dirty="0">
                <a:latin typeface="Georgia"/>
                <a:cs typeface="Georgia"/>
              </a:rPr>
              <a:t>kesehatan</a:t>
            </a:r>
            <a:endParaRPr sz="2400">
              <a:latin typeface="Georgia"/>
              <a:cs typeface="Georgia"/>
            </a:endParaRPr>
          </a:p>
          <a:p>
            <a:pPr marL="546100" marR="5080" indent="-5334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Rusak organ-organ  tubuh </a:t>
            </a:r>
            <a:r>
              <a:rPr sz="2400" dirty="0">
                <a:latin typeface="Georgia"/>
                <a:cs typeface="Georgia"/>
              </a:rPr>
              <a:t>( </a:t>
            </a:r>
            <a:r>
              <a:rPr sz="2400" spc="-5" dirty="0">
                <a:latin typeface="Georgia"/>
                <a:cs typeface="Georgia"/>
              </a:rPr>
              <a:t>otak, Paru-  paru, jantung,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ginjal,  hati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  <a:p>
            <a:pPr marL="546100" indent="-5334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HIV/ </a:t>
            </a:r>
            <a:r>
              <a:rPr sz="2400" spc="-10" dirty="0">
                <a:latin typeface="Georgia"/>
                <a:cs typeface="Georgia"/>
              </a:rPr>
              <a:t>AIDS</a:t>
            </a:r>
            <a:endParaRPr sz="2400">
              <a:latin typeface="Georgia"/>
              <a:cs typeface="Georgia"/>
            </a:endParaRPr>
          </a:p>
          <a:p>
            <a:pPr marL="546100" indent="-53340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Over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dosis</a:t>
            </a:r>
            <a:endParaRPr sz="2400">
              <a:latin typeface="Georgia"/>
              <a:cs typeface="Georgia"/>
            </a:endParaRPr>
          </a:p>
          <a:p>
            <a:pPr marL="546100" indent="-5334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Kematian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00600" y="1066800"/>
            <a:ext cx="3733800" cy="3657600"/>
          </a:xfrm>
          <a:custGeom>
            <a:avLst/>
            <a:gdLst/>
            <a:ahLst/>
            <a:cxnLst/>
            <a:rect l="l" t="t" r="r" b="b"/>
            <a:pathLst>
              <a:path w="3733800" h="3657600">
                <a:moveTo>
                  <a:pt x="3733800" y="0"/>
                </a:moveTo>
                <a:lnTo>
                  <a:pt x="0" y="0"/>
                </a:lnTo>
                <a:lnTo>
                  <a:pt x="0" y="3657600"/>
                </a:lnTo>
                <a:lnTo>
                  <a:pt x="3733800" y="36576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79340" y="1061720"/>
            <a:ext cx="3447415" cy="28511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spc="-5" dirty="0">
                <a:latin typeface="Georgia"/>
                <a:cs typeface="Georgia"/>
              </a:rPr>
              <a:t>Segi Psikososial</a:t>
            </a:r>
            <a:endParaRPr sz="2400">
              <a:latin typeface="Georgia"/>
              <a:cs typeface="Georgia"/>
            </a:endParaRPr>
          </a:p>
          <a:p>
            <a:pPr marL="546100" indent="-5334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Kriminalitas</a:t>
            </a:r>
            <a:endParaRPr sz="2400">
              <a:latin typeface="Georgia"/>
              <a:cs typeface="Georgia"/>
            </a:endParaRPr>
          </a:p>
          <a:p>
            <a:pPr marL="546100" indent="-5334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Kecelakaan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lalin</a:t>
            </a:r>
            <a:endParaRPr sz="2400">
              <a:latin typeface="Georgia"/>
              <a:cs typeface="Georgia"/>
            </a:endParaRPr>
          </a:p>
          <a:p>
            <a:pPr marL="546100" indent="-53340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Kejahatan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seksual</a:t>
            </a:r>
            <a:endParaRPr sz="2400">
              <a:latin typeface="Georgia"/>
              <a:cs typeface="Georgia"/>
            </a:endParaRPr>
          </a:p>
          <a:p>
            <a:pPr marL="546100" indent="-5334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Tindak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kekerasan</a:t>
            </a:r>
            <a:endParaRPr sz="2400">
              <a:latin typeface="Georgia"/>
              <a:cs typeface="Georgia"/>
            </a:endParaRPr>
          </a:p>
          <a:p>
            <a:pPr marL="546100" indent="-5334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Keuangan</a:t>
            </a:r>
            <a:endParaRPr sz="2400">
              <a:latin typeface="Georgia"/>
              <a:cs typeface="Georgia"/>
            </a:endParaRPr>
          </a:p>
          <a:p>
            <a:pPr marL="546100" indent="-5334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Georgia"/>
                <a:cs typeface="Georgia"/>
              </a:rPr>
              <a:t>Disharmoni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Keluarga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19200" y="4876800"/>
            <a:ext cx="7162800" cy="1981200"/>
            <a:chOff x="1219200" y="4876800"/>
            <a:chExt cx="7162800" cy="1981200"/>
          </a:xfrm>
        </p:grpSpPr>
        <p:sp>
          <p:nvSpPr>
            <p:cNvPr id="25" name="object 25"/>
            <p:cNvSpPr/>
            <p:nvPr/>
          </p:nvSpPr>
          <p:spPr>
            <a:xfrm>
              <a:off x="2590800" y="4953000"/>
              <a:ext cx="5791200" cy="190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9200" y="4876800"/>
              <a:ext cx="6934200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901700"/>
            <a:ext cx="22898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FF0000"/>
                </a:solidFill>
                <a:latin typeface="Trebuchet MS"/>
                <a:cs typeface="Trebuchet MS"/>
              </a:rPr>
              <a:t>HUKUMAN</a:t>
            </a:r>
            <a:endParaRPr sz="4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00" y="1752600"/>
          <a:ext cx="8230869" cy="4885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4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525389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NARKOTIKA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6670" marB="0">
                    <a:solidFill>
                      <a:srgbClr val="525389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NARKOTIKA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II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6670" marB="0">
                    <a:solidFill>
                      <a:srgbClr val="525389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417830">
                        <a:lnSpc>
                          <a:spcPts val="206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AR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K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K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  III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>
                    <a:solidFill>
                      <a:srgbClr val="525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6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PEMILIKAN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105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10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TH,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6891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500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105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4615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250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2105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5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2573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100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D0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PRODUKSI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168910" marR="86995">
                        <a:lnSpc>
                          <a:spcPts val="2050"/>
                        </a:lnSpc>
                        <a:spcBef>
                          <a:spcPts val="380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PIDANA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MATI  DENDA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800" spc="-9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MILIAR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105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15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4615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500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2105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800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2573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200</a:t>
                      </a:r>
                      <a:r>
                        <a:rPr sz="18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199">
                <a:tc>
                  <a:txBody>
                    <a:bodyPr/>
                    <a:lstStyle/>
                    <a:p>
                      <a:pPr marL="90170" marR="161290">
                        <a:lnSpc>
                          <a:spcPts val="205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M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M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BA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W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/ME 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NGIRIM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699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105"/>
                        </a:lnSpc>
                        <a:spcBef>
                          <a:spcPts val="20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15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6891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750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6669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105"/>
                        </a:lnSpc>
                        <a:spcBef>
                          <a:spcPts val="20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10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4615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 500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6669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2105"/>
                        </a:lnSpc>
                        <a:spcBef>
                          <a:spcPts val="20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800" spc="39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2573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200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6669" marB="0">
                    <a:solidFill>
                      <a:srgbClr val="D0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470">
                <a:tc>
                  <a:txBody>
                    <a:bodyPr/>
                    <a:lstStyle/>
                    <a:p>
                      <a:pPr marL="90170" marR="164465">
                        <a:lnSpc>
                          <a:spcPts val="206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M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800" spc="1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W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RK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 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UNTUK</a:t>
                      </a:r>
                      <a:r>
                        <a:rPr sz="1800" spc="-9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DIJUAL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11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15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68910">
                        <a:lnSpc>
                          <a:spcPts val="211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750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6670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11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10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4615">
                        <a:lnSpc>
                          <a:spcPts val="211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500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6670" marB="0"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2110"/>
                        </a:lnSpc>
                        <a:spcBef>
                          <a:spcPts val="2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7</a:t>
                      </a:r>
                      <a:r>
                        <a:rPr sz="1800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25730">
                        <a:lnSpc>
                          <a:spcPts val="211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DENDA 250</a:t>
                      </a:r>
                      <a:r>
                        <a:rPr sz="1800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JT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6670" marB="0"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61">
                <a:tc>
                  <a:txBody>
                    <a:bodyPr/>
                    <a:lstStyle/>
                    <a:p>
                      <a:pPr marL="90170">
                        <a:lnSpc>
                          <a:spcPts val="2095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MEMBERIKAN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2095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4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2095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2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2095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PENJARA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TH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27939" marB="0">
                    <a:solidFill>
                      <a:srgbClr val="D0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0170">
                        <a:lnSpc>
                          <a:spcPts val="195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NARKOTIKA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0170">
                        <a:lnSpc>
                          <a:spcPts val="195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KPD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ORANG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678">
                <a:tc>
                  <a:txBody>
                    <a:bodyPr/>
                    <a:lstStyle/>
                    <a:p>
                      <a:pPr marL="90170">
                        <a:lnSpc>
                          <a:spcPts val="2014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LAIN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Jenis</a:t>
            </a:r>
            <a:r>
              <a:rPr spc="-110" dirty="0"/>
              <a:t> </a:t>
            </a:r>
            <a:r>
              <a:rPr spc="155" dirty="0"/>
              <a:t>jenis</a:t>
            </a:r>
            <a:r>
              <a:rPr spc="-110" dirty="0"/>
              <a:t> </a:t>
            </a:r>
            <a:r>
              <a:rPr spc="210" dirty="0"/>
              <a:t>narkoba</a:t>
            </a:r>
            <a:r>
              <a:rPr spc="-114" dirty="0"/>
              <a:t> </a:t>
            </a:r>
            <a:r>
              <a:rPr spc="170" dirty="0"/>
              <a:t>yang</a:t>
            </a:r>
            <a:r>
              <a:rPr spc="-70" dirty="0"/>
              <a:t> </a:t>
            </a:r>
            <a:r>
              <a:rPr spc="200" dirty="0">
                <a:solidFill>
                  <a:srgbClr val="FF0000"/>
                </a:solidFill>
              </a:rPr>
              <a:t>sering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666568"/>
            <a:ext cx="6554470" cy="141922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3600" spc="170" dirty="0">
                <a:solidFill>
                  <a:srgbClr val="FF0000"/>
                </a:solidFill>
                <a:latin typeface="Arial"/>
                <a:cs typeface="Arial"/>
              </a:rPr>
              <a:t>disalahgunakan</a:t>
            </a:r>
            <a:endParaRPr sz="3600">
              <a:latin typeface="Arial"/>
              <a:cs typeface="Arial"/>
            </a:endParaRPr>
          </a:p>
          <a:p>
            <a:pPr marL="1634489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solidFill>
                  <a:srgbClr val="BF0000"/>
                </a:solidFill>
                <a:latin typeface="Georgia"/>
                <a:cs typeface="Georgia"/>
              </a:rPr>
              <a:t>1. GANJA </a:t>
            </a:r>
            <a:r>
              <a:rPr sz="2800" b="1" dirty="0">
                <a:solidFill>
                  <a:srgbClr val="BF0000"/>
                </a:solidFill>
                <a:latin typeface="Georgia"/>
                <a:cs typeface="Georgia"/>
              </a:rPr>
              <a:t>( </a:t>
            </a:r>
            <a:r>
              <a:rPr sz="2800" b="1" spc="-10" dirty="0">
                <a:solidFill>
                  <a:srgbClr val="BF0000"/>
                </a:solidFill>
                <a:latin typeface="Georgia"/>
                <a:cs typeface="Georgia"/>
              </a:rPr>
              <a:t>narkotika </a:t>
            </a:r>
            <a:r>
              <a:rPr sz="2800" b="1" spc="-5" dirty="0">
                <a:solidFill>
                  <a:srgbClr val="BF0000"/>
                </a:solidFill>
                <a:latin typeface="Georgia"/>
                <a:cs typeface="Georgia"/>
              </a:rPr>
              <a:t>gol</a:t>
            </a:r>
            <a:r>
              <a:rPr sz="2800" b="1" spc="-9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BF0000"/>
                </a:solidFill>
                <a:latin typeface="Georgia"/>
                <a:cs typeface="Georgia"/>
              </a:rPr>
              <a:t>1)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2514600"/>
            <a:ext cx="78486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" y="838200"/>
            <a:ext cx="4181855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914400"/>
            <a:ext cx="4191000" cy="4620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1360170"/>
            <a:ext cx="7504430" cy="1913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100" b="0" u="heavy" spc="-5" dirty="0">
                <a:solidFill>
                  <a:srgbClr val="414355"/>
                </a:solidFill>
                <a:uFill>
                  <a:solidFill>
                    <a:srgbClr val="414355"/>
                  </a:solidFill>
                </a:uFill>
                <a:latin typeface="Trebuchet MS"/>
                <a:cs typeface="Trebuchet MS"/>
              </a:rPr>
              <a:t>Cara penggunaan </a:t>
            </a:r>
            <a:r>
              <a:rPr sz="3100" b="0" u="heavy" spc="5" dirty="0">
                <a:solidFill>
                  <a:srgbClr val="414355"/>
                </a:solidFill>
                <a:uFill>
                  <a:solidFill>
                    <a:srgbClr val="414355"/>
                  </a:solidFill>
                </a:uFill>
                <a:latin typeface="Trebuchet MS"/>
                <a:cs typeface="Trebuchet MS"/>
              </a:rPr>
              <a:t>ganja</a:t>
            </a:r>
            <a:r>
              <a:rPr sz="3100" b="0" spc="5" dirty="0">
                <a:solidFill>
                  <a:srgbClr val="414355"/>
                </a:solidFill>
                <a:latin typeface="Trebuchet MS"/>
                <a:cs typeface="Trebuchet MS"/>
              </a:rPr>
              <a:t>: </a:t>
            </a:r>
            <a:r>
              <a:rPr sz="3100" b="0" spc="-5" dirty="0">
                <a:solidFill>
                  <a:srgbClr val="414355"/>
                </a:solidFill>
                <a:latin typeface="Trebuchet MS"/>
                <a:cs typeface="Trebuchet MS"/>
              </a:rPr>
              <a:t>dihisap dari  gulungan menyerupai </a:t>
            </a:r>
            <a:r>
              <a:rPr sz="3100" b="0" spc="-10" dirty="0">
                <a:solidFill>
                  <a:srgbClr val="414355"/>
                </a:solidFill>
                <a:latin typeface="Trebuchet MS"/>
                <a:cs typeface="Trebuchet MS"/>
              </a:rPr>
              <a:t>rokok </a:t>
            </a:r>
            <a:r>
              <a:rPr sz="3100" b="0" spc="-5" dirty="0">
                <a:solidFill>
                  <a:srgbClr val="414355"/>
                </a:solidFill>
                <a:latin typeface="Trebuchet MS"/>
                <a:cs typeface="Trebuchet MS"/>
              </a:rPr>
              <a:t>atau dihisap  menggunakan pipa, dicampur makanan, di  seduh </a:t>
            </a:r>
            <a:r>
              <a:rPr sz="3100" b="0" spc="-10" dirty="0">
                <a:solidFill>
                  <a:srgbClr val="414355"/>
                </a:solidFill>
                <a:latin typeface="Trebuchet MS"/>
                <a:cs typeface="Trebuchet MS"/>
              </a:rPr>
              <a:t>seperti</a:t>
            </a:r>
            <a:r>
              <a:rPr sz="3100" b="0" spc="-5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3100" b="0" spc="-10" dirty="0">
                <a:solidFill>
                  <a:srgbClr val="414355"/>
                </a:solidFill>
                <a:latin typeface="Trebuchet MS"/>
                <a:cs typeface="Trebuchet MS"/>
              </a:rPr>
              <a:t>teh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0" y="3352800"/>
            <a:ext cx="35814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689" y="675640"/>
            <a:ext cx="688720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Dampak </a:t>
            </a:r>
            <a:r>
              <a:rPr sz="40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dari pemakaian</a:t>
            </a:r>
            <a:r>
              <a:rPr sz="4000" b="0" u="heavy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40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ganja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0910" y="6393240"/>
            <a:ext cx="4052570" cy="242570"/>
            <a:chOff x="450910" y="6393240"/>
            <a:chExt cx="4052570" cy="242570"/>
          </a:xfrm>
        </p:grpSpPr>
        <p:sp>
          <p:nvSpPr>
            <p:cNvPr id="4" name="object 4"/>
            <p:cNvSpPr/>
            <p:nvPr/>
          </p:nvSpPr>
          <p:spPr>
            <a:xfrm>
              <a:off x="457199" y="6399530"/>
              <a:ext cx="4039870" cy="229870"/>
            </a:xfrm>
            <a:custGeom>
              <a:avLst/>
              <a:gdLst/>
              <a:ahLst/>
              <a:cxnLst/>
              <a:rect l="l" t="t" r="r" b="b"/>
              <a:pathLst>
                <a:path w="4039870" h="229870">
                  <a:moveTo>
                    <a:pt x="4039870" y="0"/>
                  </a:moveTo>
                  <a:lnTo>
                    <a:pt x="0" y="0"/>
                  </a:lnTo>
                  <a:lnTo>
                    <a:pt x="0" y="229870"/>
                  </a:lnTo>
                  <a:lnTo>
                    <a:pt x="4039870" y="229870"/>
                  </a:lnTo>
                  <a:close/>
                </a:path>
              </a:pathLst>
            </a:custGeom>
            <a:solidFill>
              <a:srgbClr val="318D9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399530"/>
              <a:ext cx="4039870" cy="229870"/>
            </a:xfrm>
            <a:custGeom>
              <a:avLst/>
              <a:gdLst/>
              <a:ahLst/>
              <a:cxnLst/>
              <a:rect l="l" t="t" r="r" b="b"/>
              <a:pathLst>
                <a:path w="4039870" h="229870">
                  <a:moveTo>
                    <a:pt x="2020570" y="229870"/>
                  </a:moveTo>
                  <a:lnTo>
                    <a:pt x="0" y="229870"/>
                  </a:lnTo>
                  <a:lnTo>
                    <a:pt x="0" y="0"/>
                  </a:lnTo>
                  <a:lnTo>
                    <a:pt x="4039870" y="0"/>
                  </a:lnTo>
                  <a:lnTo>
                    <a:pt x="4039870" y="229870"/>
                  </a:lnTo>
                  <a:lnTo>
                    <a:pt x="2020570" y="229870"/>
                  </a:lnTo>
                  <a:close/>
                </a:path>
              </a:pathLst>
            </a:custGeom>
            <a:ln w="12579">
              <a:solidFill>
                <a:srgbClr val="427F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638100" y="6470710"/>
            <a:ext cx="4055110" cy="165100"/>
            <a:chOff x="4638100" y="6470710"/>
            <a:chExt cx="4055110" cy="165100"/>
          </a:xfrm>
        </p:grpSpPr>
        <p:sp>
          <p:nvSpPr>
            <p:cNvPr id="7" name="object 7"/>
            <p:cNvSpPr/>
            <p:nvPr/>
          </p:nvSpPr>
          <p:spPr>
            <a:xfrm>
              <a:off x="4644389" y="6477000"/>
              <a:ext cx="4042410" cy="152400"/>
            </a:xfrm>
            <a:custGeom>
              <a:avLst/>
              <a:gdLst/>
              <a:ahLst/>
              <a:cxnLst/>
              <a:rect l="l" t="t" r="r" b="b"/>
              <a:pathLst>
                <a:path w="4042409" h="152400">
                  <a:moveTo>
                    <a:pt x="404241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042410" y="152400"/>
                  </a:lnTo>
                  <a:close/>
                </a:path>
              </a:pathLst>
            </a:custGeom>
            <a:solidFill>
              <a:srgbClr val="318D96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44389" y="6477000"/>
              <a:ext cx="4042410" cy="152400"/>
            </a:xfrm>
            <a:custGeom>
              <a:avLst/>
              <a:gdLst/>
              <a:ahLst/>
              <a:cxnLst/>
              <a:rect l="l" t="t" r="r" b="b"/>
              <a:pathLst>
                <a:path w="4042409" h="152400">
                  <a:moveTo>
                    <a:pt x="2021839" y="152400"/>
                  </a:moveTo>
                  <a:lnTo>
                    <a:pt x="0" y="152400"/>
                  </a:lnTo>
                  <a:lnTo>
                    <a:pt x="0" y="0"/>
                  </a:lnTo>
                  <a:lnTo>
                    <a:pt x="4042410" y="0"/>
                  </a:lnTo>
                  <a:lnTo>
                    <a:pt x="4042410" y="152400"/>
                  </a:lnTo>
                  <a:lnTo>
                    <a:pt x="2021839" y="152400"/>
                  </a:lnTo>
                  <a:close/>
                </a:path>
              </a:pathLst>
            </a:custGeom>
            <a:ln w="12579">
              <a:solidFill>
                <a:srgbClr val="427F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8459" y="1520190"/>
            <a:ext cx="2581275" cy="23698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9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Dianggap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positif</a:t>
            </a:r>
            <a:endParaRPr sz="2400">
              <a:latin typeface="Georgia"/>
              <a:cs typeface="Georgia"/>
            </a:endParaRPr>
          </a:p>
          <a:p>
            <a:pPr marL="306070" marR="43180" indent="-255270">
              <a:lnSpc>
                <a:spcPct val="100000"/>
              </a:lnSpc>
              <a:spcBef>
                <a:spcPts val="290"/>
              </a:spcBef>
            </a:pPr>
            <a:r>
              <a:rPr sz="3600" spc="-75" baseline="5787" dirty="0">
                <a:solidFill>
                  <a:srgbClr val="9F4CA2"/>
                </a:solidFill>
                <a:latin typeface="UnDotum"/>
                <a:cs typeface="UnDotum"/>
              </a:rPr>
              <a:t></a:t>
            </a:r>
            <a:r>
              <a:rPr sz="2400" spc="-50" dirty="0">
                <a:latin typeface="Georgia"/>
                <a:cs typeface="Georgia"/>
              </a:rPr>
              <a:t>Perasaan </a:t>
            </a:r>
            <a:r>
              <a:rPr sz="2400" spc="-5" dirty="0">
                <a:latin typeface="Georgia"/>
                <a:cs typeface="Georgia"/>
              </a:rPr>
              <a:t>tenang  (relaksasi)</a:t>
            </a:r>
            <a:endParaRPr sz="2400">
              <a:latin typeface="Georgia"/>
              <a:cs typeface="Georgia"/>
            </a:endParaRPr>
          </a:p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3600" spc="-82" baseline="5787" dirty="0">
                <a:solidFill>
                  <a:srgbClr val="9F4CA2"/>
                </a:solidFill>
                <a:latin typeface="UnDotum"/>
                <a:cs typeface="UnDotum"/>
              </a:rPr>
              <a:t></a:t>
            </a:r>
            <a:r>
              <a:rPr sz="2400" spc="-55" dirty="0">
                <a:latin typeface="Georgia"/>
                <a:cs typeface="Georgia"/>
              </a:rPr>
              <a:t>Euforia</a:t>
            </a:r>
            <a:endParaRPr sz="2400">
              <a:latin typeface="Georgia"/>
              <a:cs typeface="Georgia"/>
            </a:endParaRPr>
          </a:p>
          <a:p>
            <a:pPr marL="306070" marR="483234" indent="-255270">
              <a:lnSpc>
                <a:spcPct val="100000"/>
              </a:lnSpc>
              <a:spcBef>
                <a:spcPts val="300"/>
              </a:spcBef>
            </a:pPr>
            <a:r>
              <a:rPr sz="3600" spc="-104" baseline="5787" dirty="0">
                <a:solidFill>
                  <a:srgbClr val="9F4CA2"/>
                </a:solidFill>
                <a:latin typeface="UnDotum"/>
                <a:cs typeface="UnDotum"/>
              </a:rPr>
              <a:t></a:t>
            </a:r>
            <a:r>
              <a:rPr sz="2400" spc="-70" dirty="0">
                <a:latin typeface="Georgia"/>
                <a:cs typeface="Georgia"/>
              </a:rPr>
              <a:t>Nafsu </a:t>
            </a:r>
            <a:r>
              <a:rPr sz="2400" spc="-5" dirty="0">
                <a:latin typeface="Georgia"/>
                <a:cs typeface="Georgia"/>
              </a:rPr>
              <a:t>makan  meningkat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1359" y="1480820"/>
            <a:ext cx="1370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Efek</a:t>
            </a:r>
            <a:r>
              <a:rPr sz="2000" u="heavy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negatif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5959" y="1785620"/>
            <a:ext cx="4252595" cy="371982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3370" indent="-255270">
              <a:lnSpc>
                <a:spcPct val="100000"/>
              </a:lnSpc>
              <a:spcBef>
                <a:spcPts val="400"/>
              </a:spcBef>
              <a:buClr>
                <a:srgbClr val="9F4CA2"/>
              </a:buClr>
              <a:buFont typeface="UnDotum"/>
              <a:buChar char=""/>
              <a:tabLst>
                <a:tab pos="293370" algn="l"/>
              </a:tabLst>
            </a:pPr>
            <a:r>
              <a:rPr sz="2000" dirty="0">
                <a:latin typeface="Georgia"/>
                <a:cs typeface="Georgia"/>
              </a:rPr>
              <a:t>Anxietas,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panik</a:t>
            </a:r>
            <a:endParaRPr sz="2000">
              <a:latin typeface="Georgia"/>
              <a:cs typeface="Georgia"/>
            </a:endParaRPr>
          </a:p>
          <a:p>
            <a:pPr marL="2933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293370" algn="l"/>
              </a:tabLst>
            </a:pPr>
            <a:r>
              <a:rPr sz="2000" spc="-5" dirty="0">
                <a:latin typeface="Georgia"/>
                <a:cs typeface="Georgia"/>
              </a:rPr>
              <a:t>Paranoid</a:t>
            </a:r>
            <a:endParaRPr sz="2000">
              <a:latin typeface="Georgia"/>
              <a:cs typeface="Georgia"/>
            </a:endParaRPr>
          </a:p>
          <a:p>
            <a:pPr marL="292735" marR="1143635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293370" algn="l"/>
              </a:tabLst>
            </a:pPr>
            <a:r>
              <a:rPr sz="2000" spc="-5" dirty="0">
                <a:latin typeface="Georgia"/>
                <a:cs typeface="Georgia"/>
              </a:rPr>
              <a:t>Halusinasi pendengaran,  penglihatan</a:t>
            </a:r>
            <a:endParaRPr sz="2000">
              <a:latin typeface="Georgia"/>
              <a:cs typeface="Georgia"/>
            </a:endParaRPr>
          </a:p>
          <a:p>
            <a:pPr marL="2933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UnDotum"/>
              <a:buChar char=""/>
              <a:tabLst>
                <a:tab pos="293370" algn="l"/>
              </a:tabLst>
            </a:pPr>
            <a:r>
              <a:rPr sz="2000" spc="-5" dirty="0">
                <a:latin typeface="Georgia"/>
                <a:cs typeface="Georgia"/>
              </a:rPr>
              <a:t>Gangg.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Koordinasi</a:t>
            </a:r>
            <a:endParaRPr sz="2000">
              <a:latin typeface="Georgia"/>
              <a:cs typeface="Georgia"/>
            </a:endParaRPr>
          </a:p>
          <a:p>
            <a:pPr marL="2933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293370" algn="l"/>
              </a:tabLst>
            </a:pPr>
            <a:r>
              <a:rPr sz="2000" spc="-5" dirty="0">
                <a:latin typeface="Georgia"/>
                <a:cs typeface="Georgia"/>
              </a:rPr>
              <a:t>Kehilangan memori jangka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pendek</a:t>
            </a:r>
            <a:endParaRPr sz="2000">
              <a:latin typeface="Georgia"/>
              <a:cs typeface="Georgia"/>
            </a:endParaRPr>
          </a:p>
          <a:p>
            <a:pPr marL="2933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293370" algn="l"/>
              </a:tabLst>
            </a:pPr>
            <a:r>
              <a:rPr sz="2000" spc="-5" dirty="0">
                <a:latin typeface="Georgia"/>
                <a:cs typeface="Georgia"/>
              </a:rPr>
              <a:t>Takikardi</a:t>
            </a:r>
            <a:endParaRPr sz="2000">
              <a:latin typeface="Georgia"/>
              <a:cs typeface="Georgia"/>
            </a:endParaRPr>
          </a:p>
          <a:p>
            <a:pPr marL="292735" marR="45085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293370" algn="l"/>
              </a:tabLst>
            </a:pPr>
            <a:r>
              <a:rPr sz="2000" spc="-5" dirty="0">
                <a:latin typeface="Georgia"/>
                <a:cs typeface="Georgia"/>
              </a:rPr>
              <a:t>Gangguan </a:t>
            </a:r>
            <a:r>
              <a:rPr sz="2000" dirty="0">
                <a:latin typeface="Georgia"/>
                <a:cs typeface="Georgia"/>
              </a:rPr>
              <a:t>konsentrasi</a:t>
            </a:r>
            <a:r>
              <a:rPr sz="2000" dirty="0">
                <a:latin typeface="UnDotum"/>
                <a:cs typeface="UnDotum"/>
              </a:rPr>
              <a:t></a:t>
            </a:r>
            <a:r>
              <a:rPr sz="2000" dirty="0">
                <a:latin typeface="Georgia"/>
                <a:cs typeface="Georgia"/>
              </a:rPr>
              <a:t>Sering  </a:t>
            </a:r>
            <a:r>
              <a:rPr sz="2000" spc="-5" dirty="0">
                <a:latin typeface="Georgia"/>
                <a:cs typeface="Georgia"/>
              </a:rPr>
              <a:t>kecelakaan</a:t>
            </a:r>
            <a:endParaRPr sz="2000">
              <a:latin typeface="Georgia"/>
              <a:cs typeface="Georgia"/>
            </a:endParaRPr>
          </a:p>
          <a:p>
            <a:pPr marL="2933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293370" algn="l"/>
              </a:tabLst>
            </a:pPr>
            <a:r>
              <a:rPr sz="2000" dirty="0">
                <a:latin typeface="Georgia"/>
                <a:cs typeface="Georgia"/>
              </a:rPr>
              <a:t>Malas, </a:t>
            </a:r>
            <a:r>
              <a:rPr sz="2000" spc="-5" dirty="0">
                <a:latin typeface="Georgia"/>
                <a:cs typeface="Georgia"/>
              </a:rPr>
              <a:t>tidak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bersosialisasi</a:t>
            </a:r>
            <a:endParaRPr sz="2000">
              <a:latin typeface="Georgia"/>
              <a:cs typeface="Georgia"/>
            </a:endParaRPr>
          </a:p>
          <a:p>
            <a:pPr marL="2933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293370" algn="l"/>
              </a:tabLst>
            </a:pPr>
            <a:r>
              <a:rPr sz="2000" spc="-5" dirty="0">
                <a:latin typeface="Georgia"/>
                <a:cs typeface="Georgia"/>
              </a:rPr>
              <a:t>Kanker paru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paru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89379"/>
            <a:ext cx="6809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Gejala putus zat kanabis </a:t>
            </a:r>
            <a:r>
              <a:rPr sz="36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</a:t>
            </a:r>
            <a:r>
              <a:rPr sz="3600" b="0" u="heavy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b="0"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ganja</a:t>
            </a:r>
            <a:r>
              <a:rPr sz="3600" b="0" spc="10" dirty="0">
                <a:solidFill>
                  <a:srgbClr val="000000"/>
                </a:solidFill>
                <a:latin typeface="Trebuchet MS"/>
                <a:cs typeface="Trebuchet MS"/>
              </a:rPr>
              <a:t>)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159" y="2244090"/>
            <a:ext cx="6111240" cy="28130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4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Anxietas, mudah</a:t>
            </a:r>
            <a:r>
              <a:rPr sz="2800" spc="-5" dirty="0">
                <a:latin typeface="Georgia"/>
                <a:cs typeface="Georgia"/>
              </a:rPr>
              <a:t> tersinggung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Anoreksia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Tidur </a:t>
            </a:r>
            <a:r>
              <a:rPr sz="2800" spc="-5" dirty="0">
                <a:latin typeface="Georgia"/>
                <a:cs typeface="Georgia"/>
              </a:rPr>
              <a:t>terganggu, sering </a:t>
            </a:r>
            <a:r>
              <a:rPr sz="2800" spc="-10" dirty="0">
                <a:latin typeface="Georgia"/>
                <a:cs typeface="Georgia"/>
              </a:rPr>
              <a:t>mimpi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buruk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Gangguan</a:t>
            </a:r>
            <a:r>
              <a:rPr sz="2800" spc="-10" dirty="0">
                <a:latin typeface="Georgia"/>
                <a:cs typeface="Georgia"/>
              </a:rPr>
              <a:t> gastrointestinal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Keringat </a:t>
            </a:r>
            <a:r>
              <a:rPr sz="2800" spc="-10" dirty="0">
                <a:latin typeface="Georgia"/>
                <a:cs typeface="Georgia"/>
              </a:rPr>
              <a:t>malam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hari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tremor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0050"/>
            <a:ext cx="914400" cy="50800"/>
          </a:xfrm>
          <a:custGeom>
            <a:avLst/>
            <a:gdLst/>
            <a:ahLst/>
            <a:cxnLst/>
            <a:rect l="l" t="t" r="r" b="b"/>
            <a:pathLst>
              <a:path w="914400" h="50800">
                <a:moveTo>
                  <a:pt x="0" y="50800"/>
                </a:moveTo>
                <a:lnTo>
                  <a:pt x="914400" y="50800"/>
                </a:lnTo>
                <a:lnTo>
                  <a:pt x="9144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85580" cy="307975"/>
          </a:xfrm>
          <a:custGeom>
            <a:avLst/>
            <a:gdLst/>
            <a:ahLst/>
            <a:cxnLst/>
            <a:rect l="l" t="t" r="r" b="b"/>
            <a:pathLst>
              <a:path w="9085580" h="307975">
                <a:moveTo>
                  <a:pt x="9043670" y="0"/>
                </a:moveTo>
                <a:lnTo>
                  <a:pt x="0" y="0"/>
                </a:lnTo>
                <a:lnTo>
                  <a:pt x="0" y="228600"/>
                </a:lnTo>
                <a:lnTo>
                  <a:pt x="0" y="307352"/>
                </a:lnTo>
                <a:lnTo>
                  <a:pt x="9043670" y="307352"/>
                </a:lnTo>
                <a:lnTo>
                  <a:pt x="9043670" y="228600"/>
                </a:lnTo>
                <a:lnTo>
                  <a:pt x="9043670" y="0"/>
                </a:lnTo>
                <a:close/>
              </a:path>
              <a:path w="9085580" h="307975">
                <a:moveTo>
                  <a:pt x="9085580" y="0"/>
                </a:moveTo>
                <a:lnTo>
                  <a:pt x="9072880" y="0"/>
                </a:lnTo>
                <a:lnTo>
                  <a:pt x="9072880" y="307352"/>
                </a:lnTo>
                <a:lnTo>
                  <a:pt x="9085580" y="307352"/>
                </a:lnTo>
                <a:lnTo>
                  <a:pt x="9085580" y="0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2730" y="0"/>
            <a:ext cx="1270" cy="307340"/>
          </a:xfrm>
          <a:custGeom>
            <a:avLst/>
            <a:gdLst/>
            <a:ahLst/>
            <a:cxnLst/>
            <a:rect l="l" t="t" r="r" b="b"/>
            <a:pathLst>
              <a:path w="1270" h="307340">
                <a:moveTo>
                  <a:pt x="0" y="307340"/>
                </a:moveTo>
                <a:lnTo>
                  <a:pt x="1270" y="307340"/>
                </a:lnTo>
                <a:lnTo>
                  <a:pt x="1270" y="0"/>
                </a:lnTo>
                <a:lnTo>
                  <a:pt x="0" y="0"/>
                </a:lnTo>
                <a:lnTo>
                  <a:pt x="0" y="307340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7340"/>
            <a:ext cx="914400" cy="92710"/>
          </a:xfrm>
          <a:custGeom>
            <a:avLst/>
            <a:gdLst/>
            <a:ahLst/>
            <a:cxnLst/>
            <a:rect l="l" t="t" r="r" b="b"/>
            <a:pathLst>
              <a:path w="914400" h="92710">
                <a:moveTo>
                  <a:pt x="0" y="92709"/>
                </a:moveTo>
                <a:lnTo>
                  <a:pt x="914400" y="92709"/>
                </a:lnTo>
                <a:lnTo>
                  <a:pt x="914400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307352"/>
            <a:ext cx="2227580" cy="92710"/>
          </a:xfrm>
          <a:custGeom>
            <a:avLst/>
            <a:gdLst/>
            <a:ahLst/>
            <a:cxnLst/>
            <a:rect l="l" t="t" r="r" b="b"/>
            <a:pathLst>
              <a:path w="2227579" h="92710">
                <a:moveTo>
                  <a:pt x="2185670" y="0"/>
                </a:moveTo>
                <a:lnTo>
                  <a:pt x="0" y="0"/>
                </a:lnTo>
                <a:lnTo>
                  <a:pt x="0" y="92697"/>
                </a:lnTo>
                <a:lnTo>
                  <a:pt x="2185670" y="92697"/>
                </a:lnTo>
                <a:lnTo>
                  <a:pt x="2185670" y="0"/>
                </a:lnTo>
                <a:close/>
              </a:path>
              <a:path w="2227579" h="92710">
                <a:moveTo>
                  <a:pt x="2227580" y="0"/>
                </a:moveTo>
                <a:lnTo>
                  <a:pt x="2214880" y="0"/>
                </a:lnTo>
                <a:lnTo>
                  <a:pt x="2214880" y="92697"/>
                </a:lnTo>
                <a:lnTo>
                  <a:pt x="2227580" y="92697"/>
                </a:lnTo>
                <a:lnTo>
                  <a:pt x="2227580" y="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730" y="30734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92709"/>
                </a:moveTo>
                <a:lnTo>
                  <a:pt x="1270" y="92709"/>
                </a:lnTo>
                <a:lnTo>
                  <a:pt x="1270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359409"/>
            <a:ext cx="2227580" cy="80010"/>
          </a:xfrm>
          <a:custGeom>
            <a:avLst/>
            <a:gdLst/>
            <a:ahLst/>
            <a:cxnLst/>
            <a:rect l="l" t="t" r="r" b="b"/>
            <a:pathLst>
              <a:path w="2227579" h="80009">
                <a:moveTo>
                  <a:pt x="2185670" y="0"/>
                </a:moveTo>
                <a:lnTo>
                  <a:pt x="0" y="0"/>
                </a:lnTo>
                <a:lnTo>
                  <a:pt x="0" y="80010"/>
                </a:lnTo>
                <a:lnTo>
                  <a:pt x="2185670" y="80010"/>
                </a:lnTo>
                <a:lnTo>
                  <a:pt x="2185670" y="0"/>
                </a:lnTo>
                <a:close/>
              </a:path>
              <a:path w="2227579" h="80009">
                <a:moveTo>
                  <a:pt x="2227580" y="0"/>
                </a:moveTo>
                <a:lnTo>
                  <a:pt x="2214880" y="0"/>
                </a:lnTo>
                <a:lnTo>
                  <a:pt x="2214880" y="80010"/>
                </a:lnTo>
                <a:lnTo>
                  <a:pt x="2227580" y="80010"/>
                </a:lnTo>
                <a:lnTo>
                  <a:pt x="2227580" y="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730" y="359409"/>
            <a:ext cx="1270" cy="80010"/>
          </a:xfrm>
          <a:custGeom>
            <a:avLst/>
            <a:gdLst/>
            <a:ahLst/>
            <a:cxnLst/>
            <a:rect l="l" t="t" r="r" b="b"/>
            <a:pathLst>
              <a:path w="1270" h="80009">
                <a:moveTo>
                  <a:pt x="0" y="80010"/>
                </a:moveTo>
                <a:lnTo>
                  <a:pt x="1270" y="80010"/>
                </a:lnTo>
                <a:lnTo>
                  <a:pt x="1270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439419"/>
            <a:ext cx="2227580" cy="180340"/>
          </a:xfrm>
          <a:custGeom>
            <a:avLst/>
            <a:gdLst/>
            <a:ahLst/>
            <a:cxnLst/>
            <a:rect l="l" t="t" r="r" b="b"/>
            <a:pathLst>
              <a:path w="2227579" h="180340">
                <a:moveTo>
                  <a:pt x="2185670" y="0"/>
                </a:moveTo>
                <a:lnTo>
                  <a:pt x="0" y="0"/>
                </a:lnTo>
                <a:lnTo>
                  <a:pt x="0" y="180340"/>
                </a:lnTo>
                <a:lnTo>
                  <a:pt x="2185670" y="180340"/>
                </a:lnTo>
                <a:lnTo>
                  <a:pt x="2185670" y="0"/>
                </a:lnTo>
                <a:close/>
              </a:path>
              <a:path w="2227579" h="180340">
                <a:moveTo>
                  <a:pt x="2227580" y="0"/>
                </a:moveTo>
                <a:lnTo>
                  <a:pt x="2214880" y="0"/>
                </a:lnTo>
                <a:lnTo>
                  <a:pt x="2214880" y="180340"/>
                </a:lnTo>
                <a:lnTo>
                  <a:pt x="2227580" y="180340"/>
                </a:lnTo>
                <a:lnTo>
                  <a:pt x="2227580" y="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2730" y="439419"/>
            <a:ext cx="1270" cy="180340"/>
          </a:xfrm>
          <a:custGeom>
            <a:avLst/>
            <a:gdLst/>
            <a:ahLst/>
            <a:cxnLst/>
            <a:rect l="l" t="t" r="r" b="b"/>
            <a:pathLst>
              <a:path w="1270" h="180340">
                <a:moveTo>
                  <a:pt x="0" y="180339"/>
                </a:moveTo>
                <a:lnTo>
                  <a:pt x="1270" y="180339"/>
                </a:lnTo>
                <a:lnTo>
                  <a:pt x="127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8873490" y="0"/>
            <a:ext cx="161290" cy="621030"/>
            <a:chOff x="8873490" y="0"/>
            <a:chExt cx="161290" cy="621030"/>
          </a:xfrm>
        </p:grpSpPr>
        <p:sp>
          <p:nvSpPr>
            <p:cNvPr id="13" name="object 13"/>
            <p:cNvSpPr/>
            <p:nvPr/>
          </p:nvSpPr>
          <p:spPr>
            <a:xfrm>
              <a:off x="9024620" y="0"/>
              <a:ext cx="10160" cy="621030"/>
            </a:xfrm>
            <a:custGeom>
              <a:avLst/>
              <a:gdLst/>
              <a:ahLst/>
              <a:cxnLst/>
              <a:rect l="l" t="t" r="r" b="b"/>
              <a:pathLst>
                <a:path w="10159" h="621030">
                  <a:moveTo>
                    <a:pt x="10159" y="0"/>
                  </a:moveTo>
                  <a:lnTo>
                    <a:pt x="0" y="0"/>
                  </a:lnTo>
                  <a:lnTo>
                    <a:pt x="0" y="621030"/>
                  </a:lnTo>
                  <a:lnTo>
                    <a:pt x="10159" y="62103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75090" y="0"/>
              <a:ext cx="27940" cy="621030"/>
            </a:xfrm>
            <a:custGeom>
              <a:avLst/>
              <a:gdLst/>
              <a:ahLst/>
              <a:cxnLst/>
              <a:rect l="l" t="t" r="r" b="b"/>
              <a:pathLst>
                <a:path w="27940" h="621030">
                  <a:moveTo>
                    <a:pt x="27939" y="0"/>
                  </a:moveTo>
                  <a:lnTo>
                    <a:pt x="0" y="0"/>
                  </a:lnTo>
                  <a:lnTo>
                    <a:pt x="0" y="621030"/>
                  </a:lnTo>
                  <a:lnTo>
                    <a:pt x="27939" y="62103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15400" y="0"/>
              <a:ext cx="55880" cy="585470"/>
            </a:xfrm>
            <a:custGeom>
              <a:avLst/>
              <a:gdLst/>
              <a:ahLst/>
              <a:cxnLst/>
              <a:rect l="l" t="t" r="r" b="b"/>
              <a:pathLst>
                <a:path w="55879" h="585470">
                  <a:moveTo>
                    <a:pt x="55879" y="0"/>
                  </a:moveTo>
                  <a:lnTo>
                    <a:pt x="0" y="0"/>
                  </a:lnTo>
                  <a:lnTo>
                    <a:pt x="0" y="585470"/>
                  </a:lnTo>
                  <a:lnTo>
                    <a:pt x="55879" y="58547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73490" y="0"/>
              <a:ext cx="8890" cy="585470"/>
            </a:xfrm>
            <a:custGeom>
              <a:avLst/>
              <a:gdLst/>
              <a:ahLst/>
              <a:cxnLst/>
              <a:rect l="l" t="t" r="r" b="b"/>
              <a:pathLst>
                <a:path w="8890" h="585470">
                  <a:moveTo>
                    <a:pt x="8889" y="0"/>
                  </a:moveTo>
                  <a:lnTo>
                    <a:pt x="0" y="0"/>
                  </a:lnTo>
                  <a:lnTo>
                    <a:pt x="0" y="585470"/>
                  </a:lnTo>
                  <a:lnTo>
                    <a:pt x="8889" y="58547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5943600" cy="685800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370"/>
              </a:spcBef>
            </a:pPr>
            <a:r>
              <a:rPr sz="4000" b="0" spc="-10" dirty="0">
                <a:solidFill>
                  <a:srgbClr val="373B5F"/>
                </a:solidFill>
                <a:latin typeface="Trebuchet MS"/>
                <a:cs typeface="Trebuchet MS"/>
              </a:rPr>
              <a:t>APAKAH </a:t>
            </a:r>
            <a:r>
              <a:rPr sz="4000" b="0" spc="-5" dirty="0">
                <a:solidFill>
                  <a:srgbClr val="373B5F"/>
                </a:solidFill>
                <a:latin typeface="Trebuchet MS"/>
                <a:cs typeface="Trebuchet MS"/>
              </a:rPr>
              <a:t>NARKOBA</a:t>
            </a:r>
            <a:r>
              <a:rPr sz="4000" b="0" spc="-55" dirty="0">
                <a:solidFill>
                  <a:srgbClr val="373B5F"/>
                </a:solidFill>
                <a:latin typeface="Trebuchet MS"/>
                <a:cs typeface="Trebuchet MS"/>
              </a:rPr>
              <a:t> </a:t>
            </a:r>
            <a:r>
              <a:rPr sz="4000" b="0" spc="-10" dirty="0">
                <a:solidFill>
                  <a:srgbClr val="373B5F"/>
                </a:solidFill>
                <a:latin typeface="Trebuchet MS"/>
                <a:cs typeface="Trebuchet MS"/>
              </a:rPr>
              <a:t>ITU?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400" y="1752600"/>
            <a:ext cx="6781800" cy="1524000"/>
          </a:xfrm>
          <a:prstGeom prst="rect">
            <a:avLst/>
          </a:prstGeom>
          <a:solidFill>
            <a:srgbClr val="525389">
              <a:alpha val="85998"/>
            </a:srgbClr>
          </a:solidFill>
          <a:ln w="19048">
            <a:solidFill>
              <a:srgbClr val="3A3A63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268732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Narkoba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 marL="1929130" marR="154940" indent="-1718310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Georgia"/>
                <a:cs typeface="Georgia"/>
              </a:rPr>
              <a:t>Narkotika, Psikotropika </a:t>
            </a:r>
            <a:r>
              <a:rPr sz="2800" b="1" spc="-5" dirty="0">
                <a:solidFill>
                  <a:srgbClr val="FFFFFF"/>
                </a:solidFill>
                <a:latin typeface="Georgia"/>
                <a:cs typeface="Georgia"/>
              </a:rPr>
              <a:t>dan </a:t>
            </a:r>
            <a:r>
              <a:rPr sz="2800" b="1" spc="-10" dirty="0">
                <a:solidFill>
                  <a:srgbClr val="FFFFFF"/>
                </a:solidFill>
                <a:latin typeface="Georgia"/>
                <a:cs typeface="Georgia"/>
              </a:rPr>
              <a:t>bahan  </a:t>
            </a:r>
            <a:r>
              <a:rPr sz="2800" b="1" spc="-5" dirty="0">
                <a:solidFill>
                  <a:srgbClr val="FFFFFF"/>
                </a:solidFill>
                <a:latin typeface="Georgia"/>
                <a:cs typeface="Georgia"/>
              </a:rPr>
              <a:t>adiktif</a:t>
            </a:r>
            <a:r>
              <a:rPr sz="28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eorgia"/>
                <a:cs typeface="Georgia"/>
              </a:rPr>
              <a:t>lainnya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04875" y="3419475"/>
            <a:ext cx="7639050" cy="3143250"/>
            <a:chOff x="904875" y="3419475"/>
            <a:chExt cx="7639050" cy="3143250"/>
          </a:xfrm>
        </p:grpSpPr>
        <p:sp>
          <p:nvSpPr>
            <p:cNvPr id="20" name="object 20"/>
            <p:cNvSpPr/>
            <p:nvPr/>
          </p:nvSpPr>
          <p:spPr>
            <a:xfrm>
              <a:off x="7315199" y="3733800"/>
              <a:ext cx="228600" cy="1270"/>
            </a:xfrm>
            <a:custGeom>
              <a:avLst/>
              <a:gdLst/>
              <a:ahLst/>
              <a:cxnLst/>
              <a:rect l="l" t="t" r="r" b="b"/>
              <a:pathLst>
                <a:path w="228600" h="1270">
                  <a:moveTo>
                    <a:pt x="0" y="0"/>
                  </a:moveTo>
                  <a:lnTo>
                    <a:pt x="228600" y="1269"/>
                  </a:lnTo>
                </a:path>
              </a:pathLst>
            </a:custGeom>
            <a:ln w="9344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4400" y="3429000"/>
              <a:ext cx="7620000" cy="3124200"/>
            </a:xfrm>
            <a:custGeom>
              <a:avLst/>
              <a:gdLst/>
              <a:ahLst/>
              <a:cxnLst/>
              <a:rect l="l" t="t" r="r" b="b"/>
              <a:pathLst>
                <a:path w="7620000" h="3124200">
                  <a:moveTo>
                    <a:pt x="7099300" y="0"/>
                  </a:moveTo>
                  <a:lnTo>
                    <a:pt x="520700" y="0"/>
                  </a:lnTo>
                  <a:lnTo>
                    <a:pt x="474808" y="2649"/>
                  </a:lnTo>
                  <a:lnTo>
                    <a:pt x="429235" y="10386"/>
                  </a:lnTo>
                  <a:lnTo>
                    <a:pt x="384298" y="22892"/>
                  </a:lnTo>
                  <a:lnTo>
                    <a:pt x="340315" y="39850"/>
                  </a:lnTo>
                  <a:lnTo>
                    <a:pt x="297603" y="60940"/>
                  </a:lnTo>
                  <a:lnTo>
                    <a:pt x="256481" y="85847"/>
                  </a:lnTo>
                  <a:lnTo>
                    <a:pt x="217267" y="114250"/>
                  </a:lnTo>
                  <a:lnTo>
                    <a:pt x="180278" y="145834"/>
                  </a:lnTo>
                  <a:lnTo>
                    <a:pt x="145834" y="180278"/>
                  </a:lnTo>
                  <a:lnTo>
                    <a:pt x="114250" y="217267"/>
                  </a:lnTo>
                  <a:lnTo>
                    <a:pt x="85847" y="256481"/>
                  </a:lnTo>
                  <a:lnTo>
                    <a:pt x="60940" y="297603"/>
                  </a:lnTo>
                  <a:lnTo>
                    <a:pt x="39850" y="340315"/>
                  </a:lnTo>
                  <a:lnTo>
                    <a:pt x="22892" y="384298"/>
                  </a:lnTo>
                  <a:lnTo>
                    <a:pt x="10386" y="429235"/>
                  </a:lnTo>
                  <a:lnTo>
                    <a:pt x="2649" y="474808"/>
                  </a:lnTo>
                  <a:lnTo>
                    <a:pt x="0" y="520700"/>
                  </a:lnTo>
                  <a:lnTo>
                    <a:pt x="0" y="2603500"/>
                  </a:lnTo>
                  <a:lnTo>
                    <a:pt x="2649" y="2649391"/>
                  </a:lnTo>
                  <a:lnTo>
                    <a:pt x="10386" y="2694964"/>
                  </a:lnTo>
                  <a:lnTo>
                    <a:pt x="22892" y="2739901"/>
                  </a:lnTo>
                  <a:lnTo>
                    <a:pt x="39850" y="2783884"/>
                  </a:lnTo>
                  <a:lnTo>
                    <a:pt x="60940" y="2826596"/>
                  </a:lnTo>
                  <a:lnTo>
                    <a:pt x="85847" y="2867718"/>
                  </a:lnTo>
                  <a:lnTo>
                    <a:pt x="114250" y="2906932"/>
                  </a:lnTo>
                  <a:lnTo>
                    <a:pt x="145834" y="2943921"/>
                  </a:lnTo>
                  <a:lnTo>
                    <a:pt x="180278" y="2978365"/>
                  </a:lnTo>
                  <a:lnTo>
                    <a:pt x="217267" y="3009949"/>
                  </a:lnTo>
                  <a:lnTo>
                    <a:pt x="256481" y="3038352"/>
                  </a:lnTo>
                  <a:lnTo>
                    <a:pt x="297603" y="3063259"/>
                  </a:lnTo>
                  <a:lnTo>
                    <a:pt x="340315" y="3084349"/>
                  </a:lnTo>
                  <a:lnTo>
                    <a:pt x="384298" y="3101307"/>
                  </a:lnTo>
                  <a:lnTo>
                    <a:pt x="429235" y="3113813"/>
                  </a:lnTo>
                  <a:lnTo>
                    <a:pt x="474808" y="3121550"/>
                  </a:lnTo>
                  <a:lnTo>
                    <a:pt x="520700" y="3124200"/>
                  </a:lnTo>
                  <a:lnTo>
                    <a:pt x="7099300" y="3124200"/>
                  </a:lnTo>
                  <a:lnTo>
                    <a:pt x="7145191" y="3121550"/>
                  </a:lnTo>
                  <a:lnTo>
                    <a:pt x="7190764" y="3113813"/>
                  </a:lnTo>
                  <a:lnTo>
                    <a:pt x="7235701" y="3101307"/>
                  </a:lnTo>
                  <a:lnTo>
                    <a:pt x="7279684" y="3084349"/>
                  </a:lnTo>
                  <a:lnTo>
                    <a:pt x="7322396" y="3063259"/>
                  </a:lnTo>
                  <a:lnTo>
                    <a:pt x="7363518" y="3038352"/>
                  </a:lnTo>
                  <a:lnTo>
                    <a:pt x="7402732" y="3009949"/>
                  </a:lnTo>
                  <a:lnTo>
                    <a:pt x="7439721" y="2978365"/>
                  </a:lnTo>
                  <a:lnTo>
                    <a:pt x="7474165" y="2943921"/>
                  </a:lnTo>
                  <a:lnTo>
                    <a:pt x="7505749" y="2906932"/>
                  </a:lnTo>
                  <a:lnTo>
                    <a:pt x="7534152" y="2867718"/>
                  </a:lnTo>
                  <a:lnTo>
                    <a:pt x="7559059" y="2826596"/>
                  </a:lnTo>
                  <a:lnTo>
                    <a:pt x="7580149" y="2783884"/>
                  </a:lnTo>
                  <a:lnTo>
                    <a:pt x="7597107" y="2739901"/>
                  </a:lnTo>
                  <a:lnTo>
                    <a:pt x="7609613" y="2694964"/>
                  </a:lnTo>
                  <a:lnTo>
                    <a:pt x="7617350" y="2649391"/>
                  </a:lnTo>
                  <a:lnTo>
                    <a:pt x="7620000" y="2603500"/>
                  </a:lnTo>
                  <a:lnTo>
                    <a:pt x="7620000" y="520700"/>
                  </a:lnTo>
                  <a:lnTo>
                    <a:pt x="7617350" y="474808"/>
                  </a:lnTo>
                  <a:lnTo>
                    <a:pt x="7609613" y="429235"/>
                  </a:lnTo>
                  <a:lnTo>
                    <a:pt x="7597107" y="384298"/>
                  </a:lnTo>
                  <a:lnTo>
                    <a:pt x="7580149" y="340315"/>
                  </a:lnTo>
                  <a:lnTo>
                    <a:pt x="7559059" y="297603"/>
                  </a:lnTo>
                  <a:lnTo>
                    <a:pt x="7534152" y="256481"/>
                  </a:lnTo>
                  <a:lnTo>
                    <a:pt x="7505749" y="217267"/>
                  </a:lnTo>
                  <a:lnTo>
                    <a:pt x="7474165" y="180278"/>
                  </a:lnTo>
                  <a:lnTo>
                    <a:pt x="7439721" y="145834"/>
                  </a:lnTo>
                  <a:lnTo>
                    <a:pt x="7402732" y="114250"/>
                  </a:lnTo>
                  <a:lnTo>
                    <a:pt x="7363518" y="85847"/>
                  </a:lnTo>
                  <a:lnTo>
                    <a:pt x="7322396" y="60940"/>
                  </a:lnTo>
                  <a:lnTo>
                    <a:pt x="7279684" y="39850"/>
                  </a:lnTo>
                  <a:lnTo>
                    <a:pt x="7235701" y="22892"/>
                  </a:lnTo>
                  <a:lnTo>
                    <a:pt x="7190764" y="10386"/>
                  </a:lnTo>
                  <a:lnTo>
                    <a:pt x="7145191" y="2649"/>
                  </a:lnTo>
                  <a:lnTo>
                    <a:pt x="70993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4400" y="3429000"/>
              <a:ext cx="7620000" cy="3124200"/>
            </a:xfrm>
            <a:custGeom>
              <a:avLst/>
              <a:gdLst/>
              <a:ahLst/>
              <a:cxnLst/>
              <a:rect l="l" t="t" r="r" b="b"/>
              <a:pathLst>
                <a:path w="7620000" h="3124200">
                  <a:moveTo>
                    <a:pt x="520700" y="0"/>
                  </a:moveTo>
                  <a:lnTo>
                    <a:pt x="474808" y="2649"/>
                  </a:lnTo>
                  <a:lnTo>
                    <a:pt x="429235" y="10386"/>
                  </a:lnTo>
                  <a:lnTo>
                    <a:pt x="384298" y="22892"/>
                  </a:lnTo>
                  <a:lnTo>
                    <a:pt x="340315" y="39850"/>
                  </a:lnTo>
                  <a:lnTo>
                    <a:pt x="297603" y="60940"/>
                  </a:lnTo>
                  <a:lnTo>
                    <a:pt x="256481" y="85847"/>
                  </a:lnTo>
                  <a:lnTo>
                    <a:pt x="217267" y="114250"/>
                  </a:lnTo>
                  <a:lnTo>
                    <a:pt x="180278" y="145834"/>
                  </a:lnTo>
                  <a:lnTo>
                    <a:pt x="145834" y="180278"/>
                  </a:lnTo>
                  <a:lnTo>
                    <a:pt x="114250" y="217267"/>
                  </a:lnTo>
                  <a:lnTo>
                    <a:pt x="85847" y="256481"/>
                  </a:lnTo>
                  <a:lnTo>
                    <a:pt x="60940" y="297603"/>
                  </a:lnTo>
                  <a:lnTo>
                    <a:pt x="39850" y="340315"/>
                  </a:lnTo>
                  <a:lnTo>
                    <a:pt x="22892" y="384298"/>
                  </a:lnTo>
                  <a:lnTo>
                    <a:pt x="10386" y="429235"/>
                  </a:lnTo>
                  <a:lnTo>
                    <a:pt x="2649" y="474808"/>
                  </a:lnTo>
                  <a:lnTo>
                    <a:pt x="0" y="520700"/>
                  </a:lnTo>
                  <a:lnTo>
                    <a:pt x="0" y="2603500"/>
                  </a:lnTo>
                  <a:lnTo>
                    <a:pt x="2649" y="2649391"/>
                  </a:lnTo>
                  <a:lnTo>
                    <a:pt x="10386" y="2694964"/>
                  </a:lnTo>
                  <a:lnTo>
                    <a:pt x="22892" y="2739901"/>
                  </a:lnTo>
                  <a:lnTo>
                    <a:pt x="39850" y="2783884"/>
                  </a:lnTo>
                  <a:lnTo>
                    <a:pt x="60940" y="2826596"/>
                  </a:lnTo>
                  <a:lnTo>
                    <a:pt x="85847" y="2867718"/>
                  </a:lnTo>
                  <a:lnTo>
                    <a:pt x="114250" y="2906932"/>
                  </a:lnTo>
                  <a:lnTo>
                    <a:pt x="145834" y="2943921"/>
                  </a:lnTo>
                  <a:lnTo>
                    <a:pt x="180278" y="2978365"/>
                  </a:lnTo>
                  <a:lnTo>
                    <a:pt x="217267" y="3009949"/>
                  </a:lnTo>
                  <a:lnTo>
                    <a:pt x="256481" y="3038352"/>
                  </a:lnTo>
                  <a:lnTo>
                    <a:pt x="297603" y="3063259"/>
                  </a:lnTo>
                  <a:lnTo>
                    <a:pt x="340315" y="3084349"/>
                  </a:lnTo>
                  <a:lnTo>
                    <a:pt x="384298" y="3101307"/>
                  </a:lnTo>
                  <a:lnTo>
                    <a:pt x="429235" y="3113813"/>
                  </a:lnTo>
                  <a:lnTo>
                    <a:pt x="474808" y="3121550"/>
                  </a:lnTo>
                  <a:lnTo>
                    <a:pt x="520700" y="3124200"/>
                  </a:lnTo>
                  <a:lnTo>
                    <a:pt x="7099300" y="3124200"/>
                  </a:lnTo>
                  <a:lnTo>
                    <a:pt x="7145191" y="3121550"/>
                  </a:lnTo>
                  <a:lnTo>
                    <a:pt x="7190764" y="3113813"/>
                  </a:lnTo>
                  <a:lnTo>
                    <a:pt x="7235701" y="3101307"/>
                  </a:lnTo>
                  <a:lnTo>
                    <a:pt x="7279684" y="3084349"/>
                  </a:lnTo>
                  <a:lnTo>
                    <a:pt x="7322396" y="3063259"/>
                  </a:lnTo>
                  <a:lnTo>
                    <a:pt x="7363518" y="3038352"/>
                  </a:lnTo>
                  <a:lnTo>
                    <a:pt x="7402732" y="3009949"/>
                  </a:lnTo>
                  <a:lnTo>
                    <a:pt x="7439721" y="2978365"/>
                  </a:lnTo>
                  <a:lnTo>
                    <a:pt x="7474165" y="2943921"/>
                  </a:lnTo>
                  <a:lnTo>
                    <a:pt x="7505749" y="2906932"/>
                  </a:lnTo>
                  <a:lnTo>
                    <a:pt x="7534152" y="2867718"/>
                  </a:lnTo>
                  <a:lnTo>
                    <a:pt x="7559059" y="2826596"/>
                  </a:lnTo>
                  <a:lnTo>
                    <a:pt x="7580149" y="2783884"/>
                  </a:lnTo>
                  <a:lnTo>
                    <a:pt x="7597107" y="2739901"/>
                  </a:lnTo>
                  <a:lnTo>
                    <a:pt x="7609613" y="2694964"/>
                  </a:lnTo>
                  <a:lnTo>
                    <a:pt x="7617350" y="2649391"/>
                  </a:lnTo>
                  <a:lnTo>
                    <a:pt x="7620000" y="2603500"/>
                  </a:lnTo>
                  <a:lnTo>
                    <a:pt x="7620000" y="520700"/>
                  </a:lnTo>
                  <a:lnTo>
                    <a:pt x="7617350" y="474808"/>
                  </a:lnTo>
                  <a:lnTo>
                    <a:pt x="7609613" y="429235"/>
                  </a:lnTo>
                  <a:lnTo>
                    <a:pt x="7597107" y="384298"/>
                  </a:lnTo>
                  <a:lnTo>
                    <a:pt x="7580149" y="340315"/>
                  </a:lnTo>
                  <a:lnTo>
                    <a:pt x="7559059" y="297603"/>
                  </a:lnTo>
                  <a:lnTo>
                    <a:pt x="7534152" y="256481"/>
                  </a:lnTo>
                  <a:lnTo>
                    <a:pt x="7505749" y="217267"/>
                  </a:lnTo>
                  <a:lnTo>
                    <a:pt x="7474165" y="180278"/>
                  </a:lnTo>
                  <a:lnTo>
                    <a:pt x="7439721" y="145834"/>
                  </a:lnTo>
                  <a:lnTo>
                    <a:pt x="7402732" y="114250"/>
                  </a:lnTo>
                  <a:lnTo>
                    <a:pt x="7363518" y="85847"/>
                  </a:lnTo>
                  <a:lnTo>
                    <a:pt x="7322396" y="60940"/>
                  </a:lnTo>
                  <a:lnTo>
                    <a:pt x="7279684" y="39850"/>
                  </a:lnTo>
                  <a:lnTo>
                    <a:pt x="7235701" y="22892"/>
                  </a:lnTo>
                  <a:lnTo>
                    <a:pt x="7190764" y="10386"/>
                  </a:lnTo>
                  <a:lnTo>
                    <a:pt x="7145191" y="2649"/>
                  </a:lnTo>
                  <a:lnTo>
                    <a:pt x="7099300" y="0"/>
                  </a:lnTo>
                  <a:lnTo>
                    <a:pt x="520700" y="0"/>
                  </a:lnTo>
                  <a:close/>
                </a:path>
                <a:path w="7620000" h="3124200">
                  <a:moveTo>
                    <a:pt x="0" y="0"/>
                  </a:moveTo>
                  <a:lnTo>
                    <a:pt x="0" y="0"/>
                  </a:lnTo>
                </a:path>
                <a:path w="7620000" h="3124200">
                  <a:moveTo>
                    <a:pt x="7620000" y="3124200"/>
                  </a:moveTo>
                  <a:lnTo>
                    <a:pt x="7620000" y="3124200"/>
                  </a:lnTo>
                </a:path>
              </a:pathLst>
            </a:custGeom>
            <a:ln w="1904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64589" y="3911600"/>
            <a:ext cx="711073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Menurut Undang-undang No.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35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Tahun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2009</a:t>
            </a:r>
            <a:r>
              <a:rPr sz="20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Zat atau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obat yang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berasal dari tanaman atau bukan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tanaman;  baik sintetis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maupun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semi sintetis yang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dapat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menyebabkan 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penurunan atau perubahan kesadaran, hilangnya rasa,  mengurangi sampai menghilangi rasa nyeri, dan dapat  menimbulkan ketergantungan,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yang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dibedakan ke dalam  golongan-golongan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0159"/>
            <a:ext cx="68840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0000"/>
                </a:solidFill>
                <a:latin typeface="Trebuchet MS"/>
                <a:cs typeface="Trebuchet MS"/>
              </a:rPr>
              <a:t>2. </a:t>
            </a:r>
            <a:r>
              <a:rPr sz="4000" spc="-10" dirty="0">
                <a:solidFill>
                  <a:srgbClr val="FF0000"/>
                </a:solidFill>
                <a:latin typeface="Trebuchet MS"/>
                <a:cs typeface="Trebuchet MS"/>
              </a:rPr>
              <a:t>Ekstasi </a:t>
            </a:r>
            <a:r>
              <a:rPr sz="4000" dirty="0">
                <a:solidFill>
                  <a:srgbClr val="FF0000"/>
                </a:solidFill>
                <a:latin typeface="Trebuchet MS"/>
                <a:cs typeface="Trebuchet MS"/>
              </a:rPr>
              <a:t>( </a:t>
            </a:r>
            <a:r>
              <a:rPr sz="4000" spc="-5" dirty="0">
                <a:solidFill>
                  <a:srgbClr val="FF0000"/>
                </a:solidFill>
                <a:latin typeface="Trebuchet MS"/>
                <a:cs typeface="Trebuchet MS"/>
              </a:rPr>
              <a:t>psikotropika gol</a:t>
            </a:r>
            <a:r>
              <a:rPr sz="4000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rebuchet MS"/>
                <a:cs typeface="Trebuchet MS"/>
              </a:rPr>
              <a:t>1)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751839"/>
            <a:ext cx="8382000" cy="461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>
              <a:lnSpc>
                <a:spcPct val="108000"/>
              </a:lnSpc>
              <a:spcBef>
                <a:spcPts val="100"/>
              </a:spcBef>
            </a:pPr>
            <a:r>
              <a:rPr sz="27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</a:t>
            </a:r>
            <a:r>
              <a:rPr sz="2700" dirty="0">
                <a:latin typeface="Trebuchet MS"/>
                <a:cs typeface="Trebuchet MS"/>
              </a:rPr>
              <a:t> </a:t>
            </a:r>
            <a:r>
              <a:rPr sz="2700" spc="-5" dirty="0">
                <a:latin typeface="Trebuchet MS"/>
                <a:cs typeface="Trebuchet MS"/>
              </a:rPr>
              <a:t>Inex,</a:t>
            </a:r>
            <a:r>
              <a:rPr sz="2700" spc="-55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kancing,  </a:t>
            </a:r>
            <a:r>
              <a:rPr sz="2700" spc="-5" dirty="0">
                <a:latin typeface="Trebuchet MS"/>
                <a:cs typeface="Trebuchet MS"/>
              </a:rPr>
              <a:t>yupie drug, butterfly, </a:t>
            </a:r>
            <a:r>
              <a:rPr sz="2700" spc="-10" dirty="0">
                <a:latin typeface="Trebuchet MS"/>
                <a:cs typeface="Trebuchet MS"/>
              </a:rPr>
              <a:t>black</a:t>
            </a:r>
            <a:r>
              <a:rPr sz="2700" spc="-5" dirty="0">
                <a:latin typeface="Trebuchet MS"/>
                <a:cs typeface="Trebuchet MS"/>
              </a:rPr>
              <a:t> </a:t>
            </a:r>
            <a:r>
              <a:rPr sz="2700" spc="-10" dirty="0">
                <a:latin typeface="Trebuchet MS"/>
                <a:cs typeface="Trebuchet MS"/>
              </a:rPr>
              <a:t>heart)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828800"/>
            <a:ext cx="3810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1828800"/>
            <a:ext cx="414782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35000"/>
            <a:ext cx="27254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FF0000"/>
                </a:solidFill>
                <a:latin typeface="Trebuchet MS"/>
                <a:cs typeface="Trebuchet MS"/>
              </a:rPr>
              <a:t>Efek</a:t>
            </a:r>
            <a:r>
              <a:rPr sz="4000" b="0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FF0000"/>
                </a:solidFill>
                <a:latin typeface="Trebuchet MS"/>
                <a:cs typeface="Trebuchet MS"/>
              </a:rPr>
              <a:t>ekstasi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459" y="1520190"/>
            <a:ext cx="7598409" cy="42037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90"/>
              </a:spcBef>
            </a:pPr>
            <a:r>
              <a:rPr sz="4200" spc="-179" baseline="5952" dirty="0">
                <a:solidFill>
                  <a:srgbClr val="9F4CA2"/>
                </a:solidFill>
                <a:latin typeface="UnDotum"/>
                <a:cs typeface="UnDotum"/>
              </a:rPr>
              <a:t></a:t>
            </a:r>
            <a:r>
              <a:rPr sz="2800" spc="-120" dirty="0">
                <a:latin typeface="Georgia"/>
                <a:cs typeface="Georgia"/>
              </a:rPr>
              <a:t>Rasa </a:t>
            </a:r>
            <a:r>
              <a:rPr sz="2800" spc="-5" dirty="0">
                <a:latin typeface="Georgia"/>
                <a:cs typeface="Georgia"/>
              </a:rPr>
              <a:t>gembira yang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berlebihan</a:t>
            </a:r>
            <a:endParaRPr sz="2800">
              <a:latin typeface="Georgia"/>
              <a:cs typeface="Georgia"/>
            </a:endParaRPr>
          </a:p>
          <a:p>
            <a:pPr marL="393700" indent="-36830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UnDotum"/>
              <a:buChar char=""/>
              <a:tabLst>
                <a:tab pos="393700" algn="l"/>
              </a:tabLst>
            </a:pPr>
            <a:r>
              <a:rPr sz="2800" spc="-5" dirty="0">
                <a:latin typeface="Georgia"/>
                <a:cs typeface="Georgia"/>
              </a:rPr>
              <a:t>Cemas, </a:t>
            </a:r>
            <a:r>
              <a:rPr sz="2800" spc="-10" dirty="0">
                <a:latin typeface="Georgia"/>
                <a:cs typeface="Georgia"/>
              </a:rPr>
              <a:t>mudah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tersinggung</a:t>
            </a:r>
            <a:endParaRPr sz="2800">
              <a:latin typeface="Georgia"/>
              <a:cs typeface="Georgia"/>
            </a:endParaRPr>
          </a:p>
          <a:p>
            <a:pPr marL="393700" indent="-3683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393700" algn="l"/>
              </a:tabLst>
            </a:pPr>
            <a:r>
              <a:rPr sz="2800" spc="-10" dirty="0">
                <a:latin typeface="Georgia"/>
                <a:cs typeface="Georgia"/>
              </a:rPr>
              <a:t>Rasa </a:t>
            </a:r>
            <a:r>
              <a:rPr sz="2800" spc="-5" dirty="0">
                <a:latin typeface="Georgia"/>
                <a:cs typeface="Georgia"/>
              </a:rPr>
              <a:t>percaya diri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meningkat</a:t>
            </a:r>
            <a:endParaRPr sz="2800">
              <a:latin typeface="Georgia"/>
              <a:cs typeface="Georgia"/>
            </a:endParaRPr>
          </a:p>
          <a:p>
            <a:pPr marL="393700" indent="-3683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393700" algn="l"/>
              </a:tabLst>
            </a:pPr>
            <a:r>
              <a:rPr sz="2800" spc="-10" dirty="0">
                <a:latin typeface="Georgia"/>
                <a:cs typeface="Georgia"/>
              </a:rPr>
              <a:t>Keringat </a:t>
            </a:r>
            <a:r>
              <a:rPr sz="2800" spc="-5" dirty="0">
                <a:latin typeface="Georgia"/>
                <a:cs typeface="Georgia"/>
              </a:rPr>
              <a:t>dan</a:t>
            </a:r>
            <a:r>
              <a:rPr sz="2800" spc="-10" dirty="0">
                <a:latin typeface="Georgia"/>
                <a:cs typeface="Georgia"/>
              </a:rPr>
              <a:t> gemetaran</a:t>
            </a:r>
            <a:endParaRPr sz="2800">
              <a:latin typeface="Georgia"/>
              <a:cs typeface="Georgia"/>
            </a:endParaRPr>
          </a:p>
          <a:p>
            <a:pPr marL="393700" indent="-36830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UnDotum"/>
              <a:buChar char=""/>
              <a:tabLst>
                <a:tab pos="393700" algn="l"/>
              </a:tabLst>
            </a:pPr>
            <a:r>
              <a:rPr sz="2800" spc="-5" dirty="0">
                <a:latin typeface="Georgia"/>
                <a:cs typeface="Georgia"/>
              </a:rPr>
              <a:t>Susah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tidur</a:t>
            </a:r>
            <a:endParaRPr sz="2800">
              <a:latin typeface="Georgia"/>
              <a:cs typeface="Georgia"/>
            </a:endParaRPr>
          </a:p>
          <a:p>
            <a:pPr marL="393700" indent="-3683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393700" algn="l"/>
              </a:tabLst>
            </a:pPr>
            <a:r>
              <a:rPr sz="2800" spc="-5" dirty="0">
                <a:latin typeface="Georgia"/>
                <a:cs typeface="Georgia"/>
              </a:rPr>
              <a:t>Sakit kepala dan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pusing-pusing</a:t>
            </a:r>
            <a:endParaRPr sz="2800">
              <a:latin typeface="Georgia"/>
              <a:cs typeface="Georgia"/>
            </a:endParaRPr>
          </a:p>
          <a:p>
            <a:pPr marL="393700" indent="-3683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393700" algn="l"/>
              </a:tabLst>
            </a:pPr>
            <a:r>
              <a:rPr sz="2800" spc="-10" dirty="0">
                <a:latin typeface="Georgia"/>
                <a:cs typeface="Georgia"/>
              </a:rPr>
              <a:t>Tekanan darah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meningkat</a:t>
            </a:r>
            <a:endParaRPr sz="2800">
              <a:latin typeface="Georgia"/>
              <a:cs typeface="Georgia"/>
            </a:endParaRPr>
          </a:p>
          <a:p>
            <a:pPr marL="393700" indent="-36830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UnDotum"/>
              <a:buChar char=""/>
              <a:tabLst>
                <a:tab pos="393700" algn="l"/>
              </a:tabLst>
            </a:pPr>
            <a:r>
              <a:rPr sz="2800" spc="-5" dirty="0">
                <a:latin typeface="Georgia"/>
                <a:cs typeface="Georgia"/>
              </a:rPr>
              <a:t>Denyut jantung </a:t>
            </a:r>
            <a:r>
              <a:rPr sz="2800" spc="-10" dirty="0">
                <a:latin typeface="Georgia"/>
                <a:cs typeface="Georgia"/>
              </a:rPr>
              <a:t>bertambah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cepat</a:t>
            </a:r>
            <a:endParaRPr sz="2800">
              <a:latin typeface="Georgia"/>
              <a:cs typeface="Georgia"/>
            </a:endParaRPr>
          </a:p>
          <a:p>
            <a:pPr marL="393700" indent="-36830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"/>
              <a:tabLst>
                <a:tab pos="393700" algn="l"/>
              </a:tabLst>
            </a:pP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Pecahnya pembuluh </a:t>
            </a: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darah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otak-</a:t>
            </a:r>
            <a:r>
              <a:rPr sz="2800" spc="-5" dirty="0">
                <a:solidFill>
                  <a:srgbClr val="FF0000"/>
                </a:solidFill>
                <a:latin typeface="UnDotum"/>
                <a:cs typeface="UnDotum"/>
              </a:rPr>
              <a:t></a:t>
            </a:r>
            <a:r>
              <a:rPr sz="2800" spc="-225" dirty="0">
                <a:solidFill>
                  <a:srgbClr val="FF0000"/>
                </a:solidFill>
                <a:latin typeface="UnDotum"/>
                <a:cs typeface="UnDotum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meninggal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4329"/>
            <a:ext cx="69329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BF0000"/>
                </a:solidFill>
                <a:latin typeface="Trebuchet MS"/>
                <a:cs typeface="Trebuchet MS"/>
              </a:rPr>
              <a:t>3. LSD </a:t>
            </a:r>
            <a:r>
              <a:rPr sz="3600" b="0" spc="-5" dirty="0">
                <a:solidFill>
                  <a:srgbClr val="000000"/>
                </a:solidFill>
                <a:latin typeface="Trebuchet MS"/>
                <a:cs typeface="Trebuchet MS"/>
              </a:rPr>
              <a:t>(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Lysergic Acid</a:t>
            </a:r>
            <a:r>
              <a:rPr sz="3200" b="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Trebuchet MS"/>
                <a:cs typeface="Trebuchet MS"/>
              </a:rPr>
              <a:t>Diethyilamide)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828800"/>
            <a:ext cx="6553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06500"/>
            <a:ext cx="63684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000000"/>
                </a:solidFill>
                <a:latin typeface="Trebuchet MS"/>
                <a:cs typeface="Trebuchet MS"/>
              </a:rPr>
              <a:t>TANDA TANDA PEMAKAI</a:t>
            </a:r>
            <a:r>
              <a:rPr sz="4000" b="0" spc="-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Trebuchet MS"/>
                <a:cs typeface="Trebuchet MS"/>
              </a:rPr>
              <a:t>LEM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459" y="1899920"/>
            <a:ext cx="7166609" cy="18834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4200" spc="-187" baseline="5952" dirty="0">
                <a:solidFill>
                  <a:srgbClr val="9F4CA2"/>
                </a:solidFill>
                <a:latin typeface="UnDotum"/>
                <a:cs typeface="UnDotum"/>
              </a:rPr>
              <a:t></a:t>
            </a:r>
            <a:r>
              <a:rPr sz="2800" spc="-125" dirty="0">
                <a:latin typeface="Georgia"/>
                <a:cs typeface="Georgia"/>
              </a:rPr>
              <a:t>Mata </a:t>
            </a:r>
            <a:r>
              <a:rPr sz="2800" spc="-10" dirty="0">
                <a:latin typeface="Georgia"/>
                <a:cs typeface="Georgia"/>
              </a:rPr>
              <a:t>merah, </a:t>
            </a:r>
            <a:r>
              <a:rPr sz="2800" spc="-5" dirty="0">
                <a:latin typeface="Georgia"/>
                <a:cs typeface="Georgia"/>
              </a:rPr>
              <a:t>berkaca kaca </a:t>
            </a:r>
            <a:r>
              <a:rPr sz="2800" spc="-10" dirty="0">
                <a:latin typeface="Georgia"/>
                <a:cs typeface="Georgia"/>
              </a:rPr>
              <a:t>atau</a:t>
            </a:r>
            <a:r>
              <a:rPr sz="2800" spc="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berair</a:t>
            </a:r>
            <a:endParaRPr sz="2800">
              <a:latin typeface="Georgia"/>
              <a:cs typeface="Georgia"/>
            </a:endParaRPr>
          </a:p>
          <a:p>
            <a:pPr marL="25400">
              <a:lnSpc>
                <a:spcPct val="100000"/>
              </a:lnSpc>
              <a:spcBef>
                <a:spcPts val="300"/>
              </a:spcBef>
            </a:pPr>
            <a:r>
              <a:rPr sz="4200" spc="-97" baseline="5952" dirty="0">
                <a:solidFill>
                  <a:srgbClr val="9F4CA2"/>
                </a:solidFill>
                <a:latin typeface="UnDotum"/>
                <a:cs typeface="UnDotum"/>
              </a:rPr>
              <a:t></a:t>
            </a:r>
            <a:r>
              <a:rPr sz="2800" spc="-65" dirty="0">
                <a:latin typeface="Georgia"/>
                <a:cs typeface="Georgia"/>
              </a:rPr>
              <a:t>Berbicara </a:t>
            </a:r>
            <a:r>
              <a:rPr sz="2800" spc="-10" dirty="0">
                <a:latin typeface="Georgia"/>
                <a:cs typeface="Georgia"/>
              </a:rPr>
              <a:t>lambat, </a:t>
            </a:r>
            <a:r>
              <a:rPr sz="2800" spc="-5" dirty="0">
                <a:latin typeface="Georgia"/>
                <a:cs typeface="Georgia"/>
              </a:rPr>
              <a:t>berguman dan </a:t>
            </a:r>
            <a:r>
              <a:rPr sz="2800" spc="-10" dirty="0">
                <a:latin typeface="Georgia"/>
                <a:cs typeface="Georgia"/>
              </a:rPr>
              <a:t>tidak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jelas</a:t>
            </a:r>
            <a:endParaRPr sz="2800">
              <a:latin typeface="Georgia"/>
              <a:cs typeface="Georgia"/>
            </a:endParaRPr>
          </a:p>
          <a:p>
            <a:pPr marL="25400">
              <a:lnSpc>
                <a:spcPct val="100000"/>
              </a:lnSpc>
              <a:spcBef>
                <a:spcPts val="290"/>
              </a:spcBef>
            </a:pPr>
            <a:r>
              <a:rPr sz="4200" spc="-104" baseline="5952" dirty="0">
                <a:solidFill>
                  <a:srgbClr val="9F4CA2"/>
                </a:solidFill>
                <a:latin typeface="UnDotum"/>
                <a:cs typeface="UnDotum"/>
              </a:rPr>
              <a:t></a:t>
            </a:r>
            <a:r>
              <a:rPr sz="2800" spc="-70" dirty="0">
                <a:latin typeface="Georgia"/>
                <a:cs typeface="Georgia"/>
              </a:rPr>
              <a:t>Terlihat </a:t>
            </a:r>
            <a:r>
              <a:rPr sz="2800" spc="-5" dirty="0">
                <a:latin typeface="Georgia"/>
                <a:cs typeface="Georgia"/>
              </a:rPr>
              <a:t>seperti </a:t>
            </a:r>
            <a:r>
              <a:rPr sz="2800" spc="-10" dirty="0">
                <a:latin typeface="Georgia"/>
                <a:cs typeface="Georgia"/>
              </a:rPr>
              <a:t>orang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mabuk</a:t>
            </a:r>
            <a:endParaRPr sz="2800">
              <a:latin typeface="Georgia"/>
              <a:cs typeface="Georgia"/>
            </a:endParaRPr>
          </a:p>
          <a:p>
            <a:pPr marL="25400">
              <a:lnSpc>
                <a:spcPct val="100000"/>
              </a:lnSpc>
              <a:spcBef>
                <a:spcPts val="300"/>
              </a:spcBef>
            </a:pPr>
            <a:r>
              <a:rPr sz="4200" spc="-225" baseline="5952" dirty="0">
                <a:solidFill>
                  <a:srgbClr val="9F4CA2"/>
                </a:solidFill>
                <a:latin typeface="UnDotum"/>
                <a:cs typeface="UnDotum"/>
              </a:rPr>
              <a:t></a:t>
            </a:r>
            <a:r>
              <a:rPr sz="2800" spc="-150" dirty="0">
                <a:latin typeface="Georgia"/>
                <a:cs typeface="Georgia"/>
              </a:rPr>
              <a:t>Bau </a:t>
            </a:r>
            <a:r>
              <a:rPr sz="2800" spc="-5" dirty="0">
                <a:latin typeface="Georgia"/>
                <a:cs typeface="Georgia"/>
              </a:rPr>
              <a:t>bahan</a:t>
            </a:r>
            <a:r>
              <a:rPr sz="2800" spc="1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kimia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810000"/>
            <a:ext cx="7315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600"/>
            <a:ext cx="2967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sz="4000" b="0" spc="-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000" b="0" spc="-10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4000" b="0" dirty="0">
                <a:solidFill>
                  <a:srgbClr val="000000"/>
                </a:solidFill>
                <a:latin typeface="Trebuchet MS"/>
                <a:cs typeface="Trebuchet MS"/>
              </a:rPr>
              <a:t>j</a:t>
            </a:r>
            <a:r>
              <a:rPr sz="4000" b="0" spc="-10" dirty="0">
                <a:solidFill>
                  <a:srgbClr val="000000"/>
                </a:solidFill>
                <a:latin typeface="Trebuchet MS"/>
                <a:cs typeface="Trebuchet MS"/>
              </a:rPr>
              <a:t>ut</a:t>
            </a:r>
            <a:r>
              <a:rPr sz="4000" b="0" spc="-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4000" b="0" dirty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sz="4000" b="0" spc="-5" dirty="0">
                <a:solidFill>
                  <a:srgbClr val="000000"/>
                </a:solidFill>
                <a:latin typeface="Trebuchet MS"/>
                <a:cs typeface="Trebuchet MS"/>
              </a:rPr>
              <a:t>…….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759" y="1023620"/>
            <a:ext cx="7731125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marR="770255" indent="-255270">
              <a:lnSpc>
                <a:spcPct val="100000"/>
              </a:lnSpc>
              <a:spcBef>
                <a:spcPts val="100"/>
              </a:spcBef>
              <a:buClr>
                <a:srgbClr val="9F4CA2"/>
              </a:buClr>
              <a:buFont typeface="UnDotum"/>
              <a:buChar char=""/>
              <a:tabLst>
                <a:tab pos="293370" algn="l"/>
              </a:tabLst>
            </a:pPr>
            <a:r>
              <a:rPr sz="2800" spc="-5" dirty="0">
                <a:latin typeface="Georgia"/>
                <a:cs typeface="Georgia"/>
              </a:rPr>
              <a:t>Sesak </a:t>
            </a:r>
            <a:r>
              <a:rPr sz="2800" spc="-10" dirty="0">
                <a:latin typeface="Georgia"/>
                <a:cs typeface="Georgia"/>
              </a:rPr>
              <a:t>napas (aktifitas </a:t>
            </a:r>
            <a:r>
              <a:rPr sz="2800" spc="-5" dirty="0">
                <a:latin typeface="Georgia"/>
                <a:cs typeface="Georgia"/>
              </a:rPr>
              <a:t>ngelem </a:t>
            </a:r>
            <a:r>
              <a:rPr sz="2800" spc="-10" dirty="0">
                <a:latin typeface="Georgia"/>
                <a:cs typeface="Georgia"/>
              </a:rPr>
              <a:t>ditutup tas </a:t>
            </a:r>
            <a:r>
              <a:rPr sz="2800" dirty="0">
                <a:latin typeface="Georgia"/>
                <a:cs typeface="Georgia"/>
              </a:rPr>
              <a:t>/  </a:t>
            </a:r>
            <a:r>
              <a:rPr sz="2800" spc="-10" dirty="0">
                <a:latin typeface="Georgia"/>
                <a:cs typeface="Georgia"/>
              </a:rPr>
              <a:t>plastik)</a:t>
            </a:r>
            <a:endParaRPr sz="2800">
              <a:latin typeface="Georgia"/>
              <a:cs typeface="Georgia"/>
            </a:endParaRPr>
          </a:p>
          <a:p>
            <a:pPr marL="379730" indent="-34163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"/>
              <a:tabLst>
                <a:tab pos="379095" algn="l"/>
                <a:tab pos="379730" algn="l"/>
              </a:tabLst>
            </a:pPr>
            <a:r>
              <a:rPr sz="2800" spc="-5" dirty="0">
                <a:latin typeface="Georgia"/>
                <a:cs typeface="Georgia"/>
              </a:rPr>
              <a:t>Asfiksia </a:t>
            </a:r>
            <a:r>
              <a:rPr sz="2800" dirty="0">
                <a:latin typeface="Georgia"/>
                <a:cs typeface="Georgia"/>
              </a:rPr>
              <a:t>( </a:t>
            </a:r>
            <a:r>
              <a:rPr sz="2800" spc="-10" dirty="0">
                <a:latin typeface="Georgia"/>
                <a:cs typeface="Georgia"/>
              </a:rPr>
              <a:t>kurang </a:t>
            </a:r>
            <a:r>
              <a:rPr sz="2800" spc="-5" dirty="0">
                <a:latin typeface="Georgia"/>
                <a:cs typeface="Georgia"/>
              </a:rPr>
              <a:t>suplai </a:t>
            </a:r>
            <a:r>
              <a:rPr sz="2800" spc="-10" dirty="0">
                <a:latin typeface="Georgia"/>
                <a:cs typeface="Georgia"/>
              </a:rPr>
              <a:t>O2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)</a:t>
            </a:r>
            <a:endParaRPr sz="2800">
              <a:latin typeface="Georgia"/>
              <a:cs typeface="Georgia"/>
            </a:endParaRPr>
          </a:p>
          <a:p>
            <a:pPr marL="293370" marR="3048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Font typeface="UnDotum"/>
              <a:buChar char=""/>
              <a:tabLst>
                <a:tab pos="379095" algn="l"/>
                <a:tab pos="379730" algn="l"/>
              </a:tabLst>
            </a:pPr>
            <a:r>
              <a:rPr dirty="0"/>
              <a:t>	</a:t>
            </a:r>
            <a:r>
              <a:rPr sz="2800" spc="-5" dirty="0">
                <a:latin typeface="Georgia"/>
                <a:cs typeface="Georgia"/>
              </a:rPr>
              <a:t>Sudden Sniffing Death/ </a:t>
            </a: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mati mendadak </a:t>
            </a:r>
            <a:r>
              <a:rPr sz="2800" spc="-10" dirty="0">
                <a:latin typeface="Georgia"/>
                <a:cs typeface="Georgia"/>
              </a:rPr>
              <a:t>akibat  </a:t>
            </a:r>
            <a:r>
              <a:rPr sz="2800" spc="-5" dirty="0">
                <a:latin typeface="Georgia"/>
                <a:cs typeface="Georgia"/>
              </a:rPr>
              <a:t>spasme otot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pernapasan.</a:t>
            </a:r>
            <a:endParaRPr sz="2800">
              <a:latin typeface="Georgia"/>
              <a:cs typeface="Georgia"/>
            </a:endParaRPr>
          </a:p>
          <a:p>
            <a:pPr marL="379730" indent="-34163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Font typeface="UnDotum"/>
              <a:buChar char=""/>
              <a:tabLst>
                <a:tab pos="379095" algn="l"/>
                <a:tab pos="379730" algn="l"/>
              </a:tabLst>
            </a:pP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Bunuh diri </a:t>
            </a:r>
            <a:r>
              <a:rPr sz="2800" dirty="0">
                <a:solidFill>
                  <a:srgbClr val="FF0000"/>
                </a:solidFill>
                <a:latin typeface="Georgia"/>
                <a:cs typeface="Georgia"/>
              </a:rPr>
              <a:t>(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depresi </a:t>
            </a:r>
            <a:r>
              <a:rPr sz="2800" dirty="0">
                <a:solidFill>
                  <a:srgbClr val="FF0000"/>
                </a:solidFill>
                <a:latin typeface="Georgia"/>
                <a:cs typeface="Georgia"/>
              </a:rPr>
              <a:t>&amp;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halusinasi </a:t>
            </a:r>
            <a:r>
              <a:rPr sz="2800" dirty="0">
                <a:latin typeface="Georgia"/>
                <a:cs typeface="Georgia"/>
              </a:rPr>
              <a:t>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962400"/>
            <a:ext cx="5923984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835659"/>
            <a:ext cx="60299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Ciri-ciri pengguna</a:t>
            </a:r>
            <a:r>
              <a:rPr sz="4000" b="0" spc="-110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narkoba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159" y="2197100"/>
            <a:ext cx="5281930" cy="386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indent="-255270">
              <a:lnSpc>
                <a:spcPts val="3175"/>
              </a:lnSpc>
              <a:spcBef>
                <a:spcPts val="1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Prestasi </a:t>
            </a:r>
            <a:r>
              <a:rPr sz="2800" spc="-5" dirty="0">
                <a:latin typeface="Georgia"/>
                <a:cs typeface="Georgia"/>
              </a:rPr>
              <a:t>belajar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menurun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Pola </a:t>
            </a:r>
            <a:r>
              <a:rPr sz="2800" spc="-10" dirty="0">
                <a:latin typeface="Georgia"/>
                <a:cs typeface="Georgia"/>
              </a:rPr>
              <a:t>tidur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berubah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Tidak </a:t>
            </a:r>
            <a:r>
              <a:rPr sz="2800" spc="-5" dirty="0">
                <a:latin typeface="Georgia"/>
                <a:cs typeface="Georgia"/>
              </a:rPr>
              <a:t>betah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dirumah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Tidak masuk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sekolah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Mengunci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diri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Suka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menyendiri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Emosi labil, </a:t>
            </a:r>
            <a:r>
              <a:rPr sz="2800" spc="-10" dirty="0">
                <a:latin typeface="Georgia"/>
                <a:cs typeface="Georgia"/>
              </a:rPr>
              <a:t>mudah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tersinggung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Tidak </a:t>
            </a:r>
            <a:r>
              <a:rPr sz="2800" spc="-5" dirty="0">
                <a:latin typeface="Georgia"/>
                <a:cs typeface="Georgia"/>
              </a:rPr>
              <a:t>bayar </a:t>
            </a:r>
            <a:r>
              <a:rPr sz="2800" spc="-10" dirty="0">
                <a:latin typeface="Georgia"/>
                <a:cs typeface="Georgia"/>
              </a:rPr>
              <a:t>uang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sekolah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Cadel</a:t>
            </a:r>
            <a:r>
              <a:rPr sz="2800" spc="-10" dirty="0">
                <a:latin typeface="Georgia"/>
                <a:cs typeface="Georgia"/>
              </a:rPr>
              <a:t> (gagap)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317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Sempoyongan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427" y="2260917"/>
            <a:ext cx="4115435" cy="2788285"/>
            <a:chOff x="245427" y="2260917"/>
            <a:chExt cx="4115435" cy="2788285"/>
          </a:xfrm>
        </p:grpSpPr>
        <p:sp>
          <p:nvSpPr>
            <p:cNvPr id="3" name="object 3"/>
            <p:cNvSpPr/>
            <p:nvPr/>
          </p:nvSpPr>
          <p:spPr>
            <a:xfrm>
              <a:off x="250190" y="2265679"/>
              <a:ext cx="4105910" cy="2778760"/>
            </a:xfrm>
            <a:custGeom>
              <a:avLst/>
              <a:gdLst/>
              <a:ahLst/>
              <a:cxnLst/>
              <a:rect l="l" t="t" r="r" b="b"/>
              <a:pathLst>
                <a:path w="4105910" h="2778760">
                  <a:moveTo>
                    <a:pt x="1851660" y="0"/>
                  </a:moveTo>
                  <a:lnTo>
                    <a:pt x="0" y="0"/>
                  </a:lnTo>
                  <a:lnTo>
                    <a:pt x="0" y="2778760"/>
                  </a:lnTo>
                  <a:lnTo>
                    <a:pt x="1851660" y="2778760"/>
                  </a:lnTo>
                  <a:lnTo>
                    <a:pt x="1851660" y="1736090"/>
                  </a:lnTo>
                  <a:lnTo>
                    <a:pt x="3421380" y="1736090"/>
                  </a:lnTo>
                  <a:lnTo>
                    <a:pt x="3421380" y="2084070"/>
                  </a:lnTo>
                  <a:lnTo>
                    <a:pt x="4105910" y="1389380"/>
                  </a:lnTo>
                  <a:lnTo>
                    <a:pt x="3421380" y="693420"/>
                  </a:lnTo>
                  <a:lnTo>
                    <a:pt x="3421380" y="1041400"/>
                  </a:lnTo>
                  <a:lnTo>
                    <a:pt x="1851660" y="1041400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0190" y="2265679"/>
              <a:ext cx="4105910" cy="2778760"/>
            </a:xfrm>
            <a:custGeom>
              <a:avLst/>
              <a:gdLst/>
              <a:ahLst/>
              <a:cxnLst/>
              <a:rect l="l" t="t" r="r" b="b"/>
              <a:pathLst>
                <a:path w="4105910" h="2778760">
                  <a:moveTo>
                    <a:pt x="0" y="0"/>
                  </a:moveTo>
                  <a:lnTo>
                    <a:pt x="1851660" y="0"/>
                  </a:lnTo>
                  <a:lnTo>
                    <a:pt x="1851660" y="1041400"/>
                  </a:lnTo>
                  <a:lnTo>
                    <a:pt x="3421380" y="1041400"/>
                  </a:lnTo>
                  <a:lnTo>
                    <a:pt x="3421380" y="693420"/>
                  </a:lnTo>
                  <a:lnTo>
                    <a:pt x="4105910" y="1389380"/>
                  </a:lnTo>
                  <a:lnTo>
                    <a:pt x="3421380" y="2084070"/>
                  </a:lnTo>
                  <a:lnTo>
                    <a:pt x="3421380" y="1736090"/>
                  </a:lnTo>
                  <a:lnTo>
                    <a:pt x="1851660" y="1736090"/>
                  </a:lnTo>
                  <a:lnTo>
                    <a:pt x="1851660" y="2778760"/>
                  </a:lnTo>
                  <a:lnTo>
                    <a:pt x="0" y="2778760"/>
                  </a:lnTo>
                  <a:lnTo>
                    <a:pt x="0" y="0"/>
                  </a:lnTo>
                  <a:close/>
                </a:path>
                <a:path w="4105910" h="2778760">
                  <a:moveTo>
                    <a:pt x="0" y="0"/>
                  </a:moveTo>
                  <a:lnTo>
                    <a:pt x="0" y="0"/>
                  </a:lnTo>
                </a:path>
                <a:path w="4105910" h="2778760">
                  <a:moveTo>
                    <a:pt x="4105910" y="2778760"/>
                  </a:moveTo>
                  <a:lnTo>
                    <a:pt x="4105910" y="277876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2879" y="3276600"/>
            <a:ext cx="198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 indent="-5143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Individu</a:t>
            </a:r>
            <a:r>
              <a:rPr sz="24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yang 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rentan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35527" y="1706017"/>
            <a:ext cx="2530475" cy="3898265"/>
            <a:chOff x="4135527" y="1706017"/>
            <a:chExt cx="2530475" cy="3898265"/>
          </a:xfrm>
        </p:grpSpPr>
        <p:sp>
          <p:nvSpPr>
            <p:cNvPr id="7" name="object 7"/>
            <p:cNvSpPr/>
            <p:nvPr/>
          </p:nvSpPr>
          <p:spPr>
            <a:xfrm>
              <a:off x="4140200" y="1710690"/>
              <a:ext cx="2520950" cy="3888740"/>
            </a:xfrm>
            <a:custGeom>
              <a:avLst/>
              <a:gdLst/>
              <a:ahLst/>
              <a:cxnLst/>
              <a:rect l="l" t="t" r="r" b="b"/>
              <a:pathLst>
                <a:path w="2520950" h="3888740">
                  <a:moveTo>
                    <a:pt x="1466850" y="3296920"/>
                  </a:moveTo>
                  <a:lnTo>
                    <a:pt x="0" y="3296920"/>
                  </a:lnTo>
                  <a:lnTo>
                    <a:pt x="734060" y="3888740"/>
                  </a:lnTo>
                  <a:lnTo>
                    <a:pt x="1466850" y="3296920"/>
                  </a:lnTo>
                  <a:close/>
                </a:path>
                <a:path w="2520950" h="3888740">
                  <a:moveTo>
                    <a:pt x="1158239" y="591820"/>
                  </a:moveTo>
                  <a:lnTo>
                    <a:pt x="308610" y="591820"/>
                  </a:lnTo>
                  <a:lnTo>
                    <a:pt x="308610" y="3296920"/>
                  </a:lnTo>
                  <a:lnTo>
                    <a:pt x="1158239" y="3296920"/>
                  </a:lnTo>
                  <a:lnTo>
                    <a:pt x="1158239" y="2406650"/>
                  </a:lnTo>
                  <a:lnTo>
                    <a:pt x="2205892" y="2406650"/>
                  </a:lnTo>
                  <a:lnTo>
                    <a:pt x="2520950" y="1944370"/>
                  </a:lnTo>
                  <a:lnTo>
                    <a:pt x="2205892" y="1482089"/>
                  </a:lnTo>
                  <a:lnTo>
                    <a:pt x="1158239" y="1482089"/>
                  </a:lnTo>
                  <a:lnTo>
                    <a:pt x="1158239" y="591820"/>
                  </a:lnTo>
                  <a:close/>
                </a:path>
                <a:path w="2520950" h="3888740">
                  <a:moveTo>
                    <a:pt x="2205892" y="2406650"/>
                  </a:moveTo>
                  <a:lnTo>
                    <a:pt x="1977389" y="2406650"/>
                  </a:lnTo>
                  <a:lnTo>
                    <a:pt x="1977389" y="2741930"/>
                  </a:lnTo>
                  <a:lnTo>
                    <a:pt x="2205892" y="2406650"/>
                  </a:lnTo>
                  <a:close/>
                </a:path>
                <a:path w="2520950" h="3888740">
                  <a:moveTo>
                    <a:pt x="1977389" y="1146810"/>
                  </a:moveTo>
                  <a:lnTo>
                    <a:pt x="1977389" y="1482089"/>
                  </a:lnTo>
                  <a:lnTo>
                    <a:pt x="2205892" y="1482089"/>
                  </a:lnTo>
                  <a:lnTo>
                    <a:pt x="1977389" y="1146810"/>
                  </a:lnTo>
                  <a:close/>
                </a:path>
                <a:path w="2520950" h="3888740">
                  <a:moveTo>
                    <a:pt x="734060" y="0"/>
                  </a:moveTo>
                  <a:lnTo>
                    <a:pt x="0" y="591820"/>
                  </a:lnTo>
                  <a:lnTo>
                    <a:pt x="1466850" y="591820"/>
                  </a:lnTo>
                  <a:lnTo>
                    <a:pt x="7340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0200" y="1710690"/>
              <a:ext cx="2520950" cy="3888740"/>
            </a:xfrm>
            <a:custGeom>
              <a:avLst/>
              <a:gdLst/>
              <a:ahLst/>
              <a:cxnLst/>
              <a:rect l="l" t="t" r="r" b="b"/>
              <a:pathLst>
                <a:path w="2520950" h="3888740">
                  <a:moveTo>
                    <a:pt x="2520950" y="1944370"/>
                  </a:moveTo>
                  <a:lnTo>
                    <a:pt x="1977389" y="1146810"/>
                  </a:lnTo>
                  <a:lnTo>
                    <a:pt x="1977389" y="1482089"/>
                  </a:lnTo>
                  <a:lnTo>
                    <a:pt x="1158239" y="1482089"/>
                  </a:lnTo>
                  <a:lnTo>
                    <a:pt x="1158239" y="591820"/>
                  </a:lnTo>
                  <a:lnTo>
                    <a:pt x="1466850" y="591820"/>
                  </a:lnTo>
                  <a:lnTo>
                    <a:pt x="734060" y="0"/>
                  </a:lnTo>
                  <a:lnTo>
                    <a:pt x="0" y="591820"/>
                  </a:lnTo>
                  <a:lnTo>
                    <a:pt x="308610" y="591820"/>
                  </a:lnTo>
                  <a:lnTo>
                    <a:pt x="308610" y="3296920"/>
                  </a:lnTo>
                  <a:lnTo>
                    <a:pt x="0" y="3296920"/>
                  </a:lnTo>
                  <a:lnTo>
                    <a:pt x="734060" y="3888740"/>
                  </a:lnTo>
                  <a:lnTo>
                    <a:pt x="1466850" y="3296920"/>
                  </a:lnTo>
                  <a:lnTo>
                    <a:pt x="1158239" y="3296920"/>
                  </a:lnTo>
                  <a:lnTo>
                    <a:pt x="1158239" y="2406650"/>
                  </a:lnTo>
                  <a:lnTo>
                    <a:pt x="1977389" y="2406650"/>
                  </a:lnTo>
                  <a:lnTo>
                    <a:pt x="1977389" y="2741930"/>
                  </a:lnTo>
                  <a:lnTo>
                    <a:pt x="2520950" y="1944370"/>
                  </a:lnTo>
                  <a:close/>
                </a:path>
                <a:path w="2520950" h="3888740">
                  <a:moveTo>
                    <a:pt x="2520950" y="0"/>
                  </a:moveTo>
                  <a:lnTo>
                    <a:pt x="2520950" y="0"/>
                  </a:lnTo>
                </a:path>
                <a:path w="2520950" h="3888740">
                  <a:moveTo>
                    <a:pt x="0" y="3888740"/>
                  </a:moveTo>
                  <a:lnTo>
                    <a:pt x="0" y="388874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44620" y="3124200"/>
            <a:ext cx="236347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76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Faktor</a:t>
            </a:r>
            <a:r>
              <a:rPr sz="18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perubahan  Pada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lingkungan</a:t>
            </a:r>
            <a:endParaRPr sz="1800">
              <a:latin typeface="Arial"/>
              <a:cs typeface="Arial"/>
            </a:endParaRPr>
          </a:p>
          <a:p>
            <a:pPr marL="445134" marR="690880" indent="-254000">
              <a:lnSpc>
                <a:spcPct val="100000"/>
              </a:lnSpc>
            </a:pPr>
            <a:r>
              <a:rPr sz="1600" b="1" i="1" spc="-5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1600" b="1" i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600" b="1" i="1" spc="-1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600" b="1" i="1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b="1" i="1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600" b="1" i="1" spc="5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600" b="1" i="1" spc="-10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1600" b="1" i="1" spc="-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600" b="1" i="1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600" b="1" i="1" spc="-1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600" b="1" i="1" spc="-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600" b="1" i="1" spc="-1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600" b="1" i="1" dirty="0">
                <a:solidFill>
                  <a:srgbClr val="0000CC"/>
                </a:solidFill>
                <a:latin typeface="Arial"/>
                <a:cs typeface="Arial"/>
              </a:rPr>
              <a:t>l  </a:t>
            </a:r>
            <a:r>
              <a:rPr sz="1600" b="1" i="1" spc="-5" dirty="0">
                <a:solidFill>
                  <a:srgbClr val="0000CC"/>
                </a:solidFill>
                <a:latin typeface="Arial"/>
                <a:cs typeface="Arial"/>
              </a:rPr>
              <a:t>Modifiers)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74847" y="687477"/>
            <a:ext cx="2386965" cy="841375"/>
            <a:chOff x="3774847" y="687477"/>
            <a:chExt cx="2386965" cy="841375"/>
          </a:xfrm>
        </p:grpSpPr>
        <p:sp>
          <p:nvSpPr>
            <p:cNvPr id="11" name="object 11"/>
            <p:cNvSpPr/>
            <p:nvPr/>
          </p:nvSpPr>
          <p:spPr>
            <a:xfrm>
              <a:off x="3779519" y="692149"/>
              <a:ext cx="2377440" cy="831850"/>
            </a:xfrm>
            <a:custGeom>
              <a:avLst/>
              <a:gdLst/>
              <a:ahLst/>
              <a:cxnLst/>
              <a:rect l="l" t="t" r="r" b="b"/>
              <a:pathLst>
                <a:path w="2377440" h="831850">
                  <a:moveTo>
                    <a:pt x="2237740" y="0"/>
                  </a:moveTo>
                  <a:lnTo>
                    <a:pt x="138429" y="0"/>
                  </a:lnTo>
                  <a:lnTo>
                    <a:pt x="97698" y="7813"/>
                  </a:lnTo>
                  <a:lnTo>
                    <a:pt x="60076" y="28976"/>
                  </a:lnTo>
                  <a:lnTo>
                    <a:pt x="28976" y="60076"/>
                  </a:lnTo>
                  <a:lnTo>
                    <a:pt x="7813" y="97698"/>
                  </a:lnTo>
                  <a:lnTo>
                    <a:pt x="0" y="138429"/>
                  </a:lnTo>
                  <a:lnTo>
                    <a:pt x="0" y="692150"/>
                  </a:lnTo>
                  <a:lnTo>
                    <a:pt x="7813" y="733501"/>
                  </a:lnTo>
                  <a:lnTo>
                    <a:pt x="28976" y="771499"/>
                  </a:lnTo>
                  <a:lnTo>
                    <a:pt x="60076" y="802792"/>
                  </a:lnTo>
                  <a:lnTo>
                    <a:pt x="97698" y="824026"/>
                  </a:lnTo>
                  <a:lnTo>
                    <a:pt x="138429" y="831850"/>
                  </a:lnTo>
                  <a:lnTo>
                    <a:pt x="2237740" y="831850"/>
                  </a:lnTo>
                  <a:lnTo>
                    <a:pt x="2279091" y="824026"/>
                  </a:lnTo>
                  <a:lnTo>
                    <a:pt x="2317089" y="802792"/>
                  </a:lnTo>
                  <a:lnTo>
                    <a:pt x="2348382" y="771499"/>
                  </a:lnTo>
                  <a:lnTo>
                    <a:pt x="2369616" y="733501"/>
                  </a:lnTo>
                  <a:lnTo>
                    <a:pt x="2377440" y="692150"/>
                  </a:lnTo>
                  <a:lnTo>
                    <a:pt x="2377440" y="138429"/>
                  </a:lnTo>
                  <a:lnTo>
                    <a:pt x="2369616" y="97698"/>
                  </a:lnTo>
                  <a:lnTo>
                    <a:pt x="2348382" y="60076"/>
                  </a:lnTo>
                  <a:lnTo>
                    <a:pt x="2317089" y="28976"/>
                  </a:lnTo>
                  <a:lnTo>
                    <a:pt x="2279091" y="7813"/>
                  </a:lnTo>
                  <a:lnTo>
                    <a:pt x="223774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9519" y="692149"/>
              <a:ext cx="2377440" cy="831850"/>
            </a:xfrm>
            <a:custGeom>
              <a:avLst/>
              <a:gdLst/>
              <a:ahLst/>
              <a:cxnLst/>
              <a:rect l="l" t="t" r="r" b="b"/>
              <a:pathLst>
                <a:path w="2377440" h="831850">
                  <a:moveTo>
                    <a:pt x="138429" y="0"/>
                  </a:moveTo>
                  <a:lnTo>
                    <a:pt x="97698" y="7813"/>
                  </a:lnTo>
                  <a:lnTo>
                    <a:pt x="60076" y="28976"/>
                  </a:lnTo>
                  <a:lnTo>
                    <a:pt x="28976" y="60076"/>
                  </a:lnTo>
                  <a:lnTo>
                    <a:pt x="7813" y="97698"/>
                  </a:lnTo>
                  <a:lnTo>
                    <a:pt x="0" y="138429"/>
                  </a:lnTo>
                  <a:lnTo>
                    <a:pt x="0" y="692150"/>
                  </a:lnTo>
                  <a:lnTo>
                    <a:pt x="7813" y="733501"/>
                  </a:lnTo>
                  <a:lnTo>
                    <a:pt x="28976" y="771499"/>
                  </a:lnTo>
                  <a:lnTo>
                    <a:pt x="60076" y="802792"/>
                  </a:lnTo>
                  <a:lnTo>
                    <a:pt x="97698" y="824026"/>
                  </a:lnTo>
                  <a:lnTo>
                    <a:pt x="138429" y="831850"/>
                  </a:lnTo>
                  <a:lnTo>
                    <a:pt x="2237740" y="831850"/>
                  </a:lnTo>
                  <a:lnTo>
                    <a:pt x="2279091" y="824026"/>
                  </a:lnTo>
                  <a:lnTo>
                    <a:pt x="2317089" y="802792"/>
                  </a:lnTo>
                  <a:lnTo>
                    <a:pt x="2348382" y="771499"/>
                  </a:lnTo>
                  <a:lnTo>
                    <a:pt x="2369616" y="733501"/>
                  </a:lnTo>
                  <a:lnTo>
                    <a:pt x="2377440" y="692150"/>
                  </a:lnTo>
                  <a:lnTo>
                    <a:pt x="2377440" y="138429"/>
                  </a:lnTo>
                  <a:lnTo>
                    <a:pt x="2369616" y="97698"/>
                  </a:lnTo>
                  <a:lnTo>
                    <a:pt x="2348382" y="60076"/>
                  </a:lnTo>
                  <a:lnTo>
                    <a:pt x="2317089" y="28976"/>
                  </a:lnTo>
                  <a:lnTo>
                    <a:pt x="2279091" y="7813"/>
                  </a:lnTo>
                  <a:lnTo>
                    <a:pt x="2237740" y="0"/>
                  </a:lnTo>
                  <a:lnTo>
                    <a:pt x="138429" y="0"/>
                  </a:lnTo>
                  <a:close/>
                </a:path>
                <a:path w="2377440" h="831850">
                  <a:moveTo>
                    <a:pt x="0" y="0"/>
                  </a:moveTo>
                  <a:lnTo>
                    <a:pt x="0" y="0"/>
                  </a:lnTo>
                </a:path>
                <a:path w="2377440" h="831850">
                  <a:moveTo>
                    <a:pt x="2377440" y="831850"/>
                  </a:moveTo>
                  <a:lnTo>
                    <a:pt x="2377440" y="83185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99229" y="728979"/>
            <a:ext cx="1861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marR="5080" indent="-7493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  <a:latin typeface="Arial"/>
                <a:cs typeface="Arial"/>
              </a:rPr>
              <a:t>Penggunaan 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tidak</a:t>
            </a:r>
            <a:r>
              <a:rPr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teratur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90747" y="5781447"/>
            <a:ext cx="1810385" cy="748665"/>
            <a:chOff x="3990747" y="5781447"/>
            <a:chExt cx="1810385" cy="748665"/>
          </a:xfrm>
        </p:grpSpPr>
        <p:sp>
          <p:nvSpPr>
            <p:cNvPr id="15" name="object 15"/>
            <p:cNvSpPr/>
            <p:nvPr/>
          </p:nvSpPr>
          <p:spPr>
            <a:xfrm>
              <a:off x="3995419" y="5786119"/>
              <a:ext cx="1800860" cy="739140"/>
            </a:xfrm>
            <a:custGeom>
              <a:avLst/>
              <a:gdLst/>
              <a:ahLst/>
              <a:cxnLst/>
              <a:rect l="l" t="t" r="r" b="b"/>
              <a:pathLst>
                <a:path w="1800860" h="739140">
                  <a:moveTo>
                    <a:pt x="1677669" y="0"/>
                  </a:moveTo>
                  <a:lnTo>
                    <a:pt x="123189" y="0"/>
                  </a:lnTo>
                  <a:lnTo>
                    <a:pt x="77688" y="10497"/>
                  </a:lnTo>
                  <a:lnTo>
                    <a:pt x="38258" y="38258"/>
                  </a:lnTo>
                  <a:lnTo>
                    <a:pt x="10497" y="77688"/>
                  </a:lnTo>
                  <a:lnTo>
                    <a:pt x="0" y="123189"/>
                  </a:lnTo>
                  <a:lnTo>
                    <a:pt x="0" y="614679"/>
                  </a:lnTo>
                  <a:lnTo>
                    <a:pt x="10497" y="660380"/>
                  </a:lnTo>
                  <a:lnTo>
                    <a:pt x="38258" y="700246"/>
                  </a:lnTo>
                  <a:lnTo>
                    <a:pt x="77688" y="728444"/>
                  </a:lnTo>
                  <a:lnTo>
                    <a:pt x="123189" y="739139"/>
                  </a:lnTo>
                  <a:lnTo>
                    <a:pt x="1677669" y="739139"/>
                  </a:lnTo>
                  <a:lnTo>
                    <a:pt x="1722635" y="728444"/>
                  </a:lnTo>
                  <a:lnTo>
                    <a:pt x="1762124" y="700246"/>
                  </a:lnTo>
                  <a:lnTo>
                    <a:pt x="1790184" y="660380"/>
                  </a:lnTo>
                  <a:lnTo>
                    <a:pt x="1800859" y="614679"/>
                  </a:lnTo>
                  <a:lnTo>
                    <a:pt x="1800859" y="123189"/>
                  </a:lnTo>
                  <a:lnTo>
                    <a:pt x="1790184" y="77688"/>
                  </a:lnTo>
                  <a:lnTo>
                    <a:pt x="1762125" y="38258"/>
                  </a:lnTo>
                  <a:lnTo>
                    <a:pt x="1722635" y="10497"/>
                  </a:lnTo>
                  <a:lnTo>
                    <a:pt x="1677669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95419" y="5786119"/>
              <a:ext cx="1800860" cy="739140"/>
            </a:xfrm>
            <a:custGeom>
              <a:avLst/>
              <a:gdLst/>
              <a:ahLst/>
              <a:cxnLst/>
              <a:rect l="l" t="t" r="r" b="b"/>
              <a:pathLst>
                <a:path w="1800860" h="739140">
                  <a:moveTo>
                    <a:pt x="123189" y="0"/>
                  </a:moveTo>
                  <a:lnTo>
                    <a:pt x="77688" y="10497"/>
                  </a:lnTo>
                  <a:lnTo>
                    <a:pt x="38258" y="38258"/>
                  </a:lnTo>
                  <a:lnTo>
                    <a:pt x="10497" y="77688"/>
                  </a:lnTo>
                  <a:lnTo>
                    <a:pt x="0" y="123189"/>
                  </a:lnTo>
                  <a:lnTo>
                    <a:pt x="0" y="614679"/>
                  </a:lnTo>
                  <a:lnTo>
                    <a:pt x="10497" y="660380"/>
                  </a:lnTo>
                  <a:lnTo>
                    <a:pt x="38258" y="700246"/>
                  </a:lnTo>
                  <a:lnTo>
                    <a:pt x="77688" y="728444"/>
                  </a:lnTo>
                  <a:lnTo>
                    <a:pt x="123189" y="739139"/>
                  </a:lnTo>
                  <a:lnTo>
                    <a:pt x="1677669" y="739139"/>
                  </a:lnTo>
                  <a:lnTo>
                    <a:pt x="1722635" y="728444"/>
                  </a:lnTo>
                  <a:lnTo>
                    <a:pt x="1762124" y="700246"/>
                  </a:lnTo>
                  <a:lnTo>
                    <a:pt x="1790184" y="660380"/>
                  </a:lnTo>
                  <a:lnTo>
                    <a:pt x="1800859" y="614679"/>
                  </a:lnTo>
                  <a:lnTo>
                    <a:pt x="1800859" y="123189"/>
                  </a:lnTo>
                  <a:lnTo>
                    <a:pt x="1790184" y="77688"/>
                  </a:lnTo>
                  <a:lnTo>
                    <a:pt x="1762125" y="38258"/>
                  </a:lnTo>
                  <a:lnTo>
                    <a:pt x="1722635" y="10497"/>
                  </a:lnTo>
                  <a:lnTo>
                    <a:pt x="1677669" y="0"/>
                  </a:lnTo>
                  <a:lnTo>
                    <a:pt x="123189" y="0"/>
                  </a:lnTo>
                  <a:close/>
                </a:path>
                <a:path w="1800860" h="739140">
                  <a:moveTo>
                    <a:pt x="0" y="0"/>
                  </a:moveTo>
                  <a:lnTo>
                    <a:pt x="0" y="0"/>
                  </a:lnTo>
                </a:path>
                <a:path w="1800860" h="739140">
                  <a:moveTo>
                    <a:pt x="1800859" y="739139"/>
                  </a:moveTo>
                  <a:lnTo>
                    <a:pt x="1800859" y="73913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88740" y="5975350"/>
            <a:ext cx="20129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Ketergantungan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98717" y="3279547"/>
            <a:ext cx="1810385" cy="751205"/>
            <a:chOff x="6798717" y="3279547"/>
            <a:chExt cx="1810385" cy="751205"/>
          </a:xfrm>
        </p:grpSpPr>
        <p:sp>
          <p:nvSpPr>
            <p:cNvPr id="19" name="object 19"/>
            <p:cNvSpPr/>
            <p:nvPr/>
          </p:nvSpPr>
          <p:spPr>
            <a:xfrm>
              <a:off x="6803389" y="3284219"/>
              <a:ext cx="1800860" cy="741680"/>
            </a:xfrm>
            <a:custGeom>
              <a:avLst/>
              <a:gdLst/>
              <a:ahLst/>
              <a:cxnLst/>
              <a:rect l="l" t="t" r="r" b="b"/>
              <a:pathLst>
                <a:path w="1800859" h="741679">
                  <a:moveTo>
                    <a:pt x="1677669" y="0"/>
                  </a:moveTo>
                  <a:lnTo>
                    <a:pt x="123189" y="0"/>
                  </a:lnTo>
                  <a:lnTo>
                    <a:pt x="78224" y="10695"/>
                  </a:lnTo>
                  <a:lnTo>
                    <a:pt x="38734" y="38893"/>
                  </a:lnTo>
                  <a:lnTo>
                    <a:pt x="10675" y="78759"/>
                  </a:lnTo>
                  <a:lnTo>
                    <a:pt x="0" y="124459"/>
                  </a:lnTo>
                  <a:lnTo>
                    <a:pt x="0" y="617219"/>
                  </a:lnTo>
                  <a:lnTo>
                    <a:pt x="10675" y="662920"/>
                  </a:lnTo>
                  <a:lnTo>
                    <a:pt x="38735" y="702786"/>
                  </a:lnTo>
                  <a:lnTo>
                    <a:pt x="78224" y="730984"/>
                  </a:lnTo>
                  <a:lnTo>
                    <a:pt x="123189" y="741679"/>
                  </a:lnTo>
                  <a:lnTo>
                    <a:pt x="1677669" y="741679"/>
                  </a:lnTo>
                  <a:lnTo>
                    <a:pt x="1722635" y="730984"/>
                  </a:lnTo>
                  <a:lnTo>
                    <a:pt x="1762125" y="702786"/>
                  </a:lnTo>
                  <a:lnTo>
                    <a:pt x="1790184" y="662920"/>
                  </a:lnTo>
                  <a:lnTo>
                    <a:pt x="1800859" y="617219"/>
                  </a:lnTo>
                  <a:lnTo>
                    <a:pt x="1800859" y="124459"/>
                  </a:lnTo>
                  <a:lnTo>
                    <a:pt x="1790184" y="78759"/>
                  </a:lnTo>
                  <a:lnTo>
                    <a:pt x="1762124" y="38893"/>
                  </a:lnTo>
                  <a:lnTo>
                    <a:pt x="1722635" y="10695"/>
                  </a:lnTo>
                  <a:lnTo>
                    <a:pt x="1677669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03389" y="3284219"/>
              <a:ext cx="1800860" cy="741680"/>
            </a:xfrm>
            <a:custGeom>
              <a:avLst/>
              <a:gdLst/>
              <a:ahLst/>
              <a:cxnLst/>
              <a:rect l="l" t="t" r="r" b="b"/>
              <a:pathLst>
                <a:path w="1800859" h="741679">
                  <a:moveTo>
                    <a:pt x="123189" y="0"/>
                  </a:moveTo>
                  <a:lnTo>
                    <a:pt x="78224" y="10695"/>
                  </a:lnTo>
                  <a:lnTo>
                    <a:pt x="38734" y="38893"/>
                  </a:lnTo>
                  <a:lnTo>
                    <a:pt x="10675" y="78759"/>
                  </a:lnTo>
                  <a:lnTo>
                    <a:pt x="0" y="124459"/>
                  </a:lnTo>
                  <a:lnTo>
                    <a:pt x="0" y="617219"/>
                  </a:lnTo>
                  <a:lnTo>
                    <a:pt x="10675" y="662920"/>
                  </a:lnTo>
                  <a:lnTo>
                    <a:pt x="38735" y="702786"/>
                  </a:lnTo>
                  <a:lnTo>
                    <a:pt x="78224" y="730984"/>
                  </a:lnTo>
                  <a:lnTo>
                    <a:pt x="123189" y="741679"/>
                  </a:lnTo>
                  <a:lnTo>
                    <a:pt x="1677669" y="741679"/>
                  </a:lnTo>
                  <a:lnTo>
                    <a:pt x="1722635" y="730984"/>
                  </a:lnTo>
                  <a:lnTo>
                    <a:pt x="1762125" y="702786"/>
                  </a:lnTo>
                  <a:lnTo>
                    <a:pt x="1790184" y="662920"/>
                  </a:lnTo>
                  <a:lnTo>
                    <a:pt x="1800859" y="617219"/>
                  </a:lnTo>
                  <a:lnTo>
                    <a:pt x="1800859" y="124459"/>
                  </a:lnTo>
                  <a:lnTo>
                    <a:pt x="1790184" y="78759"/>
                  </a:lnTo>
                  <a:lnTo>
                    <a:pt x="1762124" y="38893"/>
                  </a:lnTo>
                  <a:lnTo>
                    <a:pt x="1722635" y="10695"/>
                  </a:lnTo>
                  <a:lnTo>
                    <a:pt x="1677669" y="0"/>
                  </a:lnTo>
                  <a:lnTo>
                    <a:pt x="123189" y="0"/>
                  </a:lnTo>
                  <a:close/>
                </a:path>
                <a:path w="1800859" h="741679">
                  <a:moveTo>
                    <a:pt x="0" y="0"/>
                  </a:moveTo>
                  <a:lnTo>
                    <a:pt x="0" y="0"/>
                  </a:lnTo>
                </a:path>
                <a:path w="1800859" h="741679">
                  <a:moveTo>
                    <a:pt x="1800859" y="741679"/>
                  </a:moveTo>
                  <a:lnTo>
                    <a:pt x="1800859" y="74167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819900" y="3459479"/>
            <a:ext cx="1765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4725" algn="l"/>
              </a:tabLst>
            </a:pPr>
            <a:r>
              <a:rPr sz="2400" b="1" spc="-10" dirty="0">
                <a:latin typeface="Arial"/>
                <a:cs typeface="Arial"/>
              </a:rPr>
              <a:t>Tidak	pakai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2773" y="2719070"/>
            <a:ext cx="422909" cy="17799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195"/>
              </a:lnSpc>
            </a:pPr>
            <a:r>
              <a:rPr sz="2800" b="1" i="1" spc="-10" dirty="0">
                <a:solidFill>
                  <a:srgbClr val="CC0066"/>
                </a:solidFill>
                <a:latin typeface="Arial"/>
                <a:cs typeface="Arial"/>
              </a:rPr>
              <a:t>P</a:t>
            </a:r>
            <a:r>
              <a:rPr sz="2800" b="1" i="1" spc="-5" dirty="0">
                <a:solidFill>
                  <a:srgbClr val="CC0066"/>
                </a:solidFill>
                <a:latin typeface="Arial"/>
                <a:cs typeface="Arial"/>
              </a:rPr>
              <a:t>A</a:t>
            </a:r>
            <a:r>
              <a:rPr sz="2800" b="1" i="1" spc="-10" dirty="0">
                <a:solidFill>
                  <a:srgbClr val="CC0066"/>
                </a:solidFill>
                <a:latin typeface="Arial"/>
                <a:cs typeface="Arial"/>
              </a:rPr>
              <a:t>P</a:t>
            </a:r>
            <a:r>
              <a:rPr sz="2800" b="1" i="1" spc="-15" dirty="0">
                <a:solidFill>
                  <a:srgbClr val="CC0066"/>
                </a:solidFill>
                <a:latin typeface="Arial"/>
                <a:cs typeface="Arial"/>
              </a:rPr>
              <a:t>A</a:t>
            </a:r>
            <a:r>
              <a:rPr sz="2800" b="1" i="1" spc="-5" dirty="0">
                <a:solidFill>
                  <a:srgbClr val="CC0066"/>
                </a:solidFill>
                <a:latin typeface="Arial"/>
                <a:cs typeface="Arial"/>
              </a:rPr>
              <a:t>RA</a:t>
            </a:r>
            <a:r>
              <a:rPr sz="2800" b="1" i="1" dirty="0">
                <a:solidFill>
                  <a:srgbClr val="CC0066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6320" y="3520440"/>
            <a:ext cx="2231390" cy="815340"/>
          </a:xfrm>
          <a:prstGeom prst="rect">
            <a:avLst/>
          </a:prstGeom>
          <a:solidFill>
            <a:srgbClr val="FFCC00"/>
          </a:solidFill>
          <a:ln w="9344">
            <a:solidFill>
              <a:srgbClr val="0000C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171450" marR="165735" indent="38735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Penggunaan/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ketergantungan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napza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18237" y="5560377"/>
            <a:ext cx="1412875" cy="826135"/>
            <a:chOff x="6218237" y="5560377"/>
            <a:chExt cx="1412875" cy="826135"/>
          </a:xfrm>
        </p:grpSpPr>
        <p:sp>
          <p:nvSpPr>
            <p:cNvPr id="4" name="object 4"/>
            <p:cNvSpPr/>
            <p:nvPr/>
          </p:nvSpPr>
          <p:spPr>
            <a:xfrm>
              <a:off x="6223000" y="5565140"/>
              <a:ext cx="1403350" cy="816610"/>
            </a:xfrm>
            <a:custGeom>
              <a:avLst/>
              <a:gdLst/>
              <a:ahLst/>
              <a:cxnLst/>
              <a:rect l="l" t="t" r="r" b="b"/>
              <a:pathLst>
                <a:path w="1403350" h="816610">
                  <a:moveTo>
                    <a:pt x="1267459" y="0"/>
                  </a:moveTo>
                  <a:lnTo>
                    <a:pt x="135889" y="0"/>
                  </a:lnTo>
                  <a:lnTo>
                    <a:pt x="95910" y="7670"/>
                  </a:lnTo>
                  <a:lnTo>
                    <a:pt x="58978" y="28448"/>
                  </a:lnTo>
                  <a:lnTo>
                    <a:pt x="28447" y="58978"/>
                  </a:lnTo>
                  <a:lnTo>
                    <a:pt x="7670" y="95910"/>
                  </a:lnTo>
                  <a:lnTo>
                    <a:pt x="0" y="135890"/>
                  </a:lnTo>
                  <a:lnTo>
                    <a:pt x="0" y="680720"/>
                  </a:lnTo>
                  <a:lnTo>
                    <a:pt x="7670" y="720699"/>
                  </a:lnTo>
                  <a:lnTo>
                    <a:pt x="28447" y="757631"/>
                  </a:lnTo>
                  <a:lnTo>
                    <a:pt x="58978" y="788162"/>
                  </a:lnTo>
                  <a:lnTo>
                    <a:pt x="95910" y="808939"/>
                  </a:lnTo>
                  <a:lnTo>
                    <a:pt x="135889" y="816610"/>
                  </a:lnTo>
                  <a:lnTo>
                    <a:pt x="1267459" y="816610"/>
                  </a:lnTo>
                  <a:lnTo>
                    <a:pt x="1307439" y="808939"/>
                  </a:lnTo>
                  <a:lnTo>
                    <a:pt x="1344371" y="788162"/>
                  </a:lnTo>
                  <a:lnTo>
                    <a:pt x="1374902" y="757631"/>
                  </a:lnTo>
                  <a:lnTo>
                    <a:pt x="1395679" y="720699"/>
                  </a:lnTo>
                  <a:lnTo>
                    <a:pt x="1403350" y="680720"/>
                  </a:lnTo>
                  <a:lnTo>
                    <a:pt x="1403350" y="135890"/>
                  </a:lnTo>
                  <a:lnTo>
                    <a:pt x="1395679" y="95910"/>
                  </a:lnTo>
                  <a:lnTo>
                    <a:pt x="1374902" y="58978"/>
                  </a:lnTo>
                  <a:lnTo>
                    <a:pt x="1344371" y="28448"/>
                  </a:lnTo>
                  <a:lnTo>
                    <a:pt x="1307439" y="7670"/>
                  </a:lnTo>
                  <a:lnTo>
                    <a:pt x="126745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3000" y="5565140"/>
              <a:ext cx="1403350" cy="816610"/>
            </a:xfrm>
            <a:custGeom>
              <a:avLst/>
              <a:gdLst/>
              <a:ahLst/>
              <a:cxnLst/>
              <a:rect l="l" t="t" r="r" b="b"/>
              <a:pathLst>
                <a:path w="1403350" h="816610">
                  <a:moveTo>
                    <a:pt x="135889" y="0"/>
                  </a:moveTo>
                  <a:lnTo>
                    <a:pt x="95910" y="7670"/>
                  </a:lnTo>
                  <a:lnTo>
                    <a:pt x="58978" y="28448"/>
                  </a:lnTo>
                  <a:lnTo>
                    <a:pt x="28447" y="58978"/>
                  </a:lnTo>
                  <a:lnTo>
                    <a:pt x="7670" y="95910"/>
                  </a:lnTo>
                  <a:lnTo>
                    <a:pt x="0" y="135890"/>
                  </a:lnTo>
                  <a:lnTo>
                    <a:pt x="0" y="680720"/>
                  </a:lnTo>
                  <a:lnTo>
                    <a:pt x="7670" y="720699"/>
                  </a:lnTo>
                  <a:lnTo>
                    <a:pt x="28447" y="757631"/>
                  </a:lnTo>
                  <a:lnTo>
                    <a:pt x="58978" y="788162"/>
                  </a:lnTo>
                  <a:lnTo>
                    <a:pt x="95910" y="808939"/>
                  </a:lnTo>
                  <a:lnTo>
                    <a:pt x="135889" y="816610"/>
                  </a:lnTo>
                  <a:lnTo>
                    <a:pt x="1267459" y="816610"/>
                  </a:lnTo>
                  <a:lnTo>
                    <a:pt x="1307439" y="808939"/>
                  </a:lnTo>
                  <a:lnTo>
                    <a:pt x="1344371" y="788162"/>
                  </a:lnTo>
                  <a:lnTo>
                    <a:pt x="1374902" y="757631"/>
                  </a:lnTo>
                  <a:lnTo>
                    <a:pt x="1395679" y="720699"/>
                  </a:lnTo>
                  <a:lnTo>
                    <a:pt x="1403350" y="680720"/>
                  </a:lnTo>
                  <a:lnTo>
                    <a:pt x="1403350" y="135890"/>
                  </a:lnTo>
                  <a:lnTo>
                    <a:pt x="1395679" y="95910"/>
                  </a:lnTo>
                  <a:lnTo>
                    <a:pt x="1374902" y="58978"/>
                  </a:lnTo>
                  <a:lnTo>
                    <a:pt x="1344371" y="28448"/>
                  </a:lnTo>
                  <a:lnTo>
                    <a:pt x="1307439" y="7670"/>
                  </a:lnTo>
                  <a:lnTo>
                    <a:pt x="1267459" y="0"/>
                  </a:lnTo>
                  <a:lnTo>
                    <a:pt x="135889" y="0"/>
                  </a:lnTo>
                  <a:close/>
                </a:path>
                <a:path w="1403350" h="816610">
                  <a:moveTo>
                    <a:pt x="0" y="0"/>
                  </a:moveTo>
                  <a:lnTo>
                    <a:pt x="0" y="0"/>
                  </a:lnTo>
                </a:path>
                <a:path w="1403350" h="816610">
                  <a:moveTo>
                    <a:pt x="1403350" y="816610"/>
                  </a:moveTo>
                  <a:lnTo>
                    <a:pt x="1403350" y="816610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18579" y="5778500"/>
            <a:ext cx="1010919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2230">
              <a:lnSpc>
                <a:spcPts val="1430"/>
              </a:lnSpc>
              <a:spcBef>
                <a:spcPts val="155"/>
              </a:spcBef>
            </a:pP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Kesempatan  s</a:t>
            </a:r>
            <a:r>
              <a:rPr sz="1200" spc="1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200" spc="-10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io-ekon</a:t>
            </a:r>
            <a:r>
              <a:rPr sz="1200" spc="1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mi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28777" y="3186747"/>
            <a:ext cx="1348105" cy="824865"/>
            <a:chOff x="6728777" y="3186747"/>
            <a:chExt cx="1348105" cy="824865"/>
          </a:xfrm>
        </p:grpSpPr>
        <p:sp>
          <p:nvSpPr>
            <p:cNvPr id="8" name="object 8"/>
            <p:cNvSpPr/>
            <p:nvPr/>
          </p:nvSpPr>
          <p:spPr>
            <a:xfrm>
              <a:off x="6733540" y="3191510"/>
              <a:ext cx="1338580" cy="815340"/>
            </a:xfrm>
            <a:custGeom>
              <a:avLst/>
              <a:gdLst/>
              <a:ahLst/>
              <a:cxnLst/>
              <a:rect l="l" t="t" r="r" b="b"/>
              <a:pathLst>
                <a:path w="1338579" h="815339">
                  <a:moveTo>
                    <a:pt x="1201419" y="0"/>
                  </a:moveTo>
                  <a:lnTo>
                    <a:pt x="135889" y="0"/>
                  </a:lnTo>
                  <a:lnTo>
                    <a:pt x="95422" y="7548"/>
                  </a:lnTo>
                  <a:lnTo>
                    <a:pt x="58430" y="28082"/>
                  </a:lnTo>
                  <a:lnTo>
                    <a:pt x="28082" y="58430"/>
                  </a:lnTo>
                  <a:lnTo>
                    <a:pt x="7548" y="95422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7548" y="719917"/>
                  </a:lnTo>
                  <a:lnTo>
                    <a:pt x="28082" y="756909"/>
                  </a:lnTo>
                  <a:lnTo>
                    <a:pt x="58430" y="787257"/>
                  </a:lnTo>
                  <a:lnTo>
                    <a:pt x="95422" y="807791"/>
                  </a:lnTo>
                  <a:lnTo>
                    <a:pt x="135889" y="815339"/>
                  </a:lnTo>
                  <a:lnTo>
                    <a:pt x="1201419" y="815339"/>
                  </a:lnTo>
                  <a:lnTo>
                    <a:pt x="1242019" y="807791"/>
                  </a:lnTo>
                  <a:lnTo>
                    <a:pt x="1279326" y="787257"/>
                  </a:lnTo>
                  <a:lnTo>
                    <a:pt x="1310050" y="756909"/>
                  </a:lnTo>
                  <a:lnTo>
                    <a:pt x="1330899" y="719917"/>
                  </a:lnTo>
                  <a:lnTo>
                    <a:pt x="1338579" y="679450"/>
                  </a:lnTo>
                  <a:lnTo>
                    <a:pt x="1338579" y="135889"/>
                  </a:lnTo>
                  <a:lnTo>
                    <a:pt x="1330899" y="95422"/>
                  </a:lnTo>
                  <a:lnTo>
                    <a:pt x="1310050" y="58430"/>
                  </a:lnTo>
                  <a:lnTo>
                    <a:pt x="1279326" y="28082"/>
                  </a:lnTo>
                  <a:lnTo>
                    <a:pt x="1242019" y="7548"/>
                  </a:lnTo>
                  <a:lnTo>
                    <a:pt x="120141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33540" y="3191510"/>
              <a:ext cx="1338580" cy="815340"/>
            </a:xfrm>
            <a:custGeom>
              <a:avLst/>
              <a:gdLst/>
              <a:ahLst/>
              <a:cxnLst/>
              <a:rect l="l" t="t" r="r" b="b"/>
              <a:pathLst>
                <a:path w="1338579" h="815339">
                  <a:moveTo>
                    <a:pt x="135889" y="0"/>
                  </a:moveTo>
                  <a:lnTo>
                    <a:pt x="95422" y="7548"/>
                  </a:lnTo>
                  <a:lnTo>
                    <a:pt x="58430" y="28082"/>
                  </a:lnTo>
                  <a:lnTo>
                    <a:pt x="28082" y="58430"/>
                  </a:lnTo>
                  <a:lnTo>
                    <a:pt x="7548" y="95422"/>
                  </a:lnTo>
                  <a:lnTo>
                    <a:pt x="0" y="135889"/>
                  </a:lnTo>
                  <a:lnTo>
                    <a:pt x="0" y="679450"/>
                  </a:lnTo>
                  <a:lnTo>
                    <a:pt x="7548" y="719917"/>
                  </a:lnTo>
                  <a:lnTo>
                    <a:pt x="28082" y="756909"/>
                  </a:lnTo>
                  <a:lnTo>
                    <a:pt x="58430" y="787257"/>
                  </a:lnTo>
                  <a:lnTo>
                    <a:pt x="95422" y="807791"/>
                  </a:lnTo>
                  <a:lnTo>
                    <a:pt x="135889" y="815339"/>
                  </a:lnTo>
                  <a:lnTo>
                    <a:pt x="1201419" y="815339"/>
                  </a:lnTo>
                  <a:lnTo>
                    <a:pt x="1242019" y="807791"/>
                  </a:lnTo>
                  <a:lnTo>
                    <a:pt x="1279326" y="787257"/>
                  </a:lnTo>
                  <a:lnTo>
                    <a:pt x="1310050" y="756909"/>
                  </a:lnTo>
                  <a:lnTo>
                    <a:pt x="1330899" y="719917"/>
                  </a:lnTo>
                  <a:lnTo>
                    <a:pt x="1338579" y="679450"/>
                  </a:lnTo>
                  <a:lnTo>
                    <a:pt x="1338579" y="135889"/>
                  </a:lnTo>
                  <a:lnTo>
                    <a:pt x="1330899" y="95422"/>
                  </a:lnTo>
                  <a:lnTo>
                    <a:pt x="1310050" y="58430"/>
                  </a:lnTo>
                  <a:lnTo>
                    <a:pt x="1279326" y="28082"/>
                  </a:lnTo>
                  <a:lnTo>
                    <a:pt x="1242019" y="7548"/>
                  </a:lnTo>
                  <a:lnTo>
                    <a:pt x="1201419" y="0"/>
                  </a:lnTo>
                  <a:lnTo>
                    <a:pt x="135889" y="0"/>
                  </a:lnTo>
                  <a:close/>
                </a:path>
                <a:path w="1338579" h="815339">
                  <a:moveTo>
                    <a:pt x="0" y="0"/>
                  </a:moveTo>
                  <a:lnTo>
                    <a:pt x="0" y="0"/>
                  </a:lnTo>
                </a:path>
                <a:path w="1338579" h="815339">
                  <a:moveTo>
                    <a:pt x="1338579" y="815339"/>
                  </a:moveTo>
                  <a:lnTo>
                    <a:pt x="1338579" y="815339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59600" y="3403600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 marR="5080" indent="-2641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ese</a:t>
            </a:r>
            <a:r>
              <a:rPr sz="1200" spc="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200" spc="1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an  </a:t>
            </a: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kerja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82457" y="5560377"/>
            <a:ext cx="1348105" cy="826135"/>
            <a:chOff x="1882457" y="5560377"/>
            <a:chExt cx="1348105" cy="826135"/>
          </a:xfrm>
        </p:grpSpPr>
        <p:sp>
          <p:nvSpPr>
            <p:cNvPr id="12" name="object 12"/>
            <p:cNvSpPr/>
            <p:nvPr/>
          </p:nvSpPr>
          <p:spPr>
            <a:xfrm>
              <a:off x="1887220" y="5565140"/>
              <a:ext cx="1338580" cy="816610"/>
            </a:xfrm>
            <a:custGeom>
              <a:avLst/>
              <a:gdLst/>
              <a:ahLst/>
              <a:cxnLst/>
              <a:rect l="l" t="t" r="r" b="b"/>
              <a:pathLst>
                <a:path w="1338580" h="816610">
                  <a:moveTo>
                    <a:pt x="1202690" y="0"/>
                  </a:moveTo>
                  <a:lnTo>
                    <a:pt x="135890" y="0"/>
                  </a:lnTo>
                  <a:lnTo>
                    <a:pt x="95422" y="7670"/>
                  </a:lnTo>
                  <a:lnTo>
                    <a:pt x="58430" y="28448"/>
                  </a:lnTo>
                  <a:lnTo>
                    <a:pt x="28082" y="58978"/>
                  </a:lnTo>
                  <a:lnTo>
                    <a:pt x="7548" y="95910"/>
                  </a:lnTo>
                  <a:lnTo>
                    <a:pt x="0" y="135890"/>
                  </a:lnTo>
                  <a:lnTo>
                    <a:pt x="0" y="680720"/>
                  </a:lnTo>
                  <a:lnTo>
                    <a:pt x="7548" y="720699"/>
                  </a:lnTo>
                  <a:lnTo>
                    <a:pt x="28082" y="757631"/>
                  </a:lnTo>
                  <a:lnTo>
                    <a:pt x="58430" y="788162"/>
                  </a:lnTo>
                  <a:lnTo>
                    <a:pt x="95422" y="808939"/>
                  </a:lnTo>
                  <a:lnTo>
                    <a:pt x="135890" y="816610"/>
                  </a:lnTo>
                  <a:lnTo>
                    <a:pt x="1202690" y="816610"/>
                  </a:lnTo>
                  <a:lnTo>
                    <a:pt x="1242669" y="808939"/>
                  </a:lnTo>
                  <a:lnTo>
                    <a:pt x="1279601" y="788162"/>
                  </a:lnTo>
                  <a:lnTo>
                    <a:pt x="1310132" y="757631"/>
                  </a:lnTo>
                  <a:lnTo>
                    <a:pt x="1330909" y="720699"/>
                  </a:lnTo>
                  <a:lnTo>
                    <a:pt x="1338580" y="680720"/>
                  </a:lnTo>
                  <a:lnTo>
                    <a:pt x="1338580" y="135890"/>
                  </a:lnTo>
                  <a:lnTo>
                    <a:pt x="1330909" y="95910"/>
                  </a:lnTo>
                  <a:lnTo>
                    <a:pt x="1310132" y="58978"/>
                  </a:lnTo>
                  <a:lnTo>
                    <a:pt x="1279601" y="28448"/>
                  </a:lnTo>
                  <a:lnTo>
                    <a:pt x="1242669" y="7670"/>
                  </a:lnTo>
                  <a:lnTo>
                    <a:pt x="120269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87220" y="5565140"/>
              <a:ext cx="1338580" cy="816610"/>
            </a:xfrm>
            <a:custGeom>
              <a:avLst/>
              <a:gdLst/>
              <a:ahLst/>
              <a:cxnLst/>
              <a:rect l="l" t="t" r="r" b="b"/>
              <a:pathLst>
                <a:path w="1338580" h="816610">
                  <a:moveTo>
                    <a:pt x="135890" y="0"/>
                  </a:moveTo>
                  <a:lnTo>
                    <a:pt x="95422" y="7670"/>
                  </a:lnTo>
                  <a:lnTo>
                    <a:pt x="58430" y="28448"/>
                  </a:lnTo>
                  <a:lnTo>
                    <a:pt x="28082" y="58978"/>
                  </a:lnTo>
                  <a:lnTo>
                    <a:pt x="7548" y="95910"/>
                  </a:lnTo>
                  <a:lnTo>
                    <a:pt x="0" y="135890"/>
                  </a:lnTo>
                  <a:lnTo>
                    <a:pt x="0" y="680720"/>
                  </a:lnTo>
                  <a:lnTo>
                    <a:pt x="7548" y="720699"/>
                  </a:lnTo>
                  <a:lnTo>
                    <a:pt x="28082" y="757631"/>
                  </a:lnTo>
                  <a:lnTo>
                    <a:pt x="58430" y="788162"/>
                  </a:lnTo>
                  <a:lnTo>
                    <a:pt x="95422" y="808939"/>
                  </a:lnTo>
                  <a:lnTo>
                    <a:pt x="135890" y="816610"/>
                  </a:lnTo>
                  <a:lnTo>
                    <a:pt x="1202690" y="816610"/>
                  </a:lnTo>
                  <a:lnTo>
                    <a:pt x="1242669" y="808939"/>
                  </a:lnTo>
                  <a:lnTo>
                    <a:pt x="1279601" y="788162"/>
                  </a:lnTo>
                  <a:lnTo>
                    <a:pt x="1310132" y="757631"/>
                  </a:lnTo>
                  <a:lnTo>
                    <a:pt x="1330909" y="720699"/>
                  </a:lnTo>
                  <a:lnTo>
                    <a:pt x="1338580" y="680720"/>
                  </a:lnTo>
                  <a:lnTo>
                    <a:pt x="1338580" y="135890"/>
                  </a:lnTo>
                  <a:lnTo>
                    <a:pt x="1330909" y="95910"/>
                  </a:lnTo>
                  <a:lnTo>
                    <a:pt x="1310132" y="58978"/>
                  </a:lnTo>
                  <a:lnTo>
                    <a:pt x="1279601" y="28448"/>
                  </a:lnTo>
                  <a:lnTo>
                    <a:pt x="1242669" y="7670"/>
                  </a:lnTo>
                  <a:lnTo>
                    <a:pt x="1202690" y="0"/>
                  </a:lnTo>
                  <a:lnTo>
                    <a:pt x="135890" y="0"/>
                  </a:lnTo>
                  <a:close/>
                </a:path>
                <a:path w="1338580" h="816610">
                  <a:moveTo>
                    <a:pt x="0" y="0"/>
                  </a:moveTo>
                  <a:lnTo>
                    <a:pt x="0" y="0"/>
                  </a:lnTo>
                </a:path>
                <a:path w="1338580" h="816610">
                  <a:moveTo>
                    <a:pt x="1338580" y="816610"/>
                  </a:moveTo>
                  <a:lnTo>
                    <a:pt x="1338580" y="816610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29940" y="5687059"/>
            <a:ext cx="282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0510" algn="l"/>
              </a:tabLst>
            </a:pPr>
            <a:r>
              <a:rPr sz="12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1850" y="5687059"/>
            <a:ext cx="910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6379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Budaya</a:t>
            </a:r>
            <a:r>
              <a:rPr sz="1200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00CC"/>
                </a:solidFill>
                <a:latin typeface="Arial"/>
                <a:cs typeface="Arial"/>
              </a:rPr>
              <a:t>Peer  group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82687" y="4372927"/>
            <a:ext cx="1348105" cy="826135"/>
            <a:chOff x="1182687" y="4372927"/>
            <a:chExt cx="1348105" cy="826135"/>
          </a:xfrm>
        </p:grpSpPr>
        <p:sp>
          <p:nvSpPr>
            <p:cNvPr id="17" name="object 17"/>
            <p:cNvSpPr/>
            <p:nvPr/>
          </p:nvSpPr>
          <p:spPr>
            <a:xfrm>
              <a:off x="1187450" y="4377690"/>
              <a:ext cx="1338580" cy="816610"/>
            </a:xfrm>
            <a:custGeom>
              <a:avLst/>
              <a:gdLst/>
              <a:ahLst/>
              <a:cxnLst/>
              <a:rect l="l" t="t" r="r" b="b"/>
              <a:pathLst>
                <a:path w="1338580" h="816610">
                  <a:moveTo>
                    <a:pt x="1201420" y="0"/>
                  </a:moveTo>
                  <a:lnTo>
                    <a:pt x="135890" y="0"/>
                  </a:lnTo>
                  <a:lnTo>
                    <a:pt x="95422" y="7548"/>
                  </a:lnTo>
                  <a:lnTo>
                    <a:pt x="58430" y="28082"/>
                  </a:lnTo>
                  <a:lnTo>
                    <a:pt x="28082" y="58430"/>
                  </a:lnTo>
                  <a:lnTo>
                    <a:pt x="7548" y="95422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7548" y="720049"/>
                  </a:lnTo>
                  <a:lnTo>
                    <a:pt x="28082" y="757356"/>
                  </a:lnTo>
                  <a:lnTo>
                    <a:pt x="58430" y="788080"/>
                  </a:lnTo>
                  <a:lnTo>
                    <a:pt x="95422" y="808929"/>
                  </a:lnTo>
                  <a:lnTo>
                    <a:pt x="135890" y="816610"/>
                  </a:lnTo>
                  <a:lnTo>
                    <a:pt x="1201420" y="816610"/>
                  </a:lnTo>
                  <a:lnTo>
                    <a:pt x="1242019" y="808929"/>
                  </a:lnTo>
                  <a:lnTo>
                    <a:pt x="1279326" y="788080"/>
                  </a:lnTo>
                  <a:lnTo>
                    <a:pt x="1310050" y="757356"/>
                  </a:lnTo>
                  <a:lnTo>
                    <a:pt x="1330899" y="720049"/>
                  </a:lnTo>
                  <a:lnTo>
                    <a:pt x="1338580" y="679450"/>
                  </a:lnTo>
                  <a:lnTo>
                    <a:pt x="1338580" y="135890"/>
                  </a:lnTo>
                  <a:lnTo>
                    <a:pt x="1330899" y="95422"/>
                  </a:lnTo>
                  <a:lnTo>
                    <a:pt x="1310050" y="58430"/>
                  </a:lnTo>
                  <a:lnTo>
                    <a:pt x="1279326" y="28082"/>
                  </a:lnTo>
                  <a:lnTo>
                    <a:pt x="1242019" y="7548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7450" y="4377690"/>
              <a:ext cx="1338580" cy="816610"/>
            </a:xfrm>
            <a:custGeom>
              <a:avLst/>
              <a:gdLst/>
              <a:ahLst/>
              <a:cxnLst/>
              <a:rect l="l" t="t" r="r" b="b"/>
              <a:pathLst>
                <a:path w="1338580" h="816610">
                  <a:moveTo>
                    <a:pt x="135890" y="0"/>
                  </a:moveTo>
                  <a:lnTo>
                    <a:pt x="95422" y="7548"/>
                  </a:lnTo>
                  <a:lnTo>
                    <a:pt x="58430" y="28082"/>
                  </a:lnTo>
                  <a:lnTo>
                    <a:pt x="28082" y="58430"/>
                  </a:lnTo>
                  <a:lnTo>
                    <a:pt x="7548" y="95422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7548" y="720049"/>
                  </a:lnTo>
                  <a:lnTo>
                    <a:pt x="28082" y="757356"/>
                  </a:lnTo>
                  <a:lnTo>
                    <a:pt x="58430" y="788080"/>
                  </a:lnTo>
                  <a:lnTo>
                    <a:pt x="95422" y="808929"/>
                  </a:lnTo>
                  <a:lnTo>
                    <a:pt x="135890" y="816610"/>
                  </a:lnTo>
                  <a:lnTo>
                    <a:pt x="1201420" y="816610"/>
                  </a:lnTo>
                  <a:lnTo>
                    <a:pt x="1242019" y="808929"/>
                  </a:lnTo>
                  <a:lnTo>
                    <a:pt x="1279326" y="788080"/>
                  </a:lnTo>
                  <a:lnTo>
                    <a:pt x="1310050" y="757356"/>
                  </a:lnTo>
                  <a:lnTo>
                    <a:pt x="1330899" y="720049"/>
                  </a:lnTo>
                  <a:lnTo>
                    <a:pt x="1338580" y="679450"/>
                  </a:lnTo>
                  <a:lnTo>
                    <a:pt x="1338580" y="135890"/>
                  </a:lnTo>
                  <a:lnTo>
                    <a:pt x="1330899" y="95422"/>
                  </a:lnTo>
                  <a:lnTo>
                    <a:pt x="1310050" y="58430"/>
                  </a:lnTo>
                  <a:lnTo>
                    <a:pt x="1279326" y="28082"/>
                  </a:lnTo>
                  <a:lnTo>
                    <a:pt x="1242019" y="7548"/>
                  </a:lnTo>
                  <a:lnTo>
                    <a:pt x="1201420" y="0"/>
                  </a:lnTo>
                  <a:lnTo>
                    <a:pt x="135890" y="0"/>
                  </a:lnTo>
                  <a:close/>
                </a:path>
                <a:path w="1338580" h="816610">
                  <a:moveTo>
                    <a:pt x="0" y="0"/>
                  </a:moveTo>
                  <a:lnTo>
                    <a:pt x="0" y="0"/>
                  </a:lnTo>
                </a:path>
                <a:path w="1338580" h="816610">
                  <a:moveTo>
                    <a:pt x="1338580" y="816610"/>
                  </a:moveTo>
                  <a:lnTo>
                    <a:pt x="1338580" y="816610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24610" y="4589779"/>
            <a:ext cx="106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35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200" spc="-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ke</a:t>
            </a:r>
            <a:r>
              <a:rPr sz="1200" spc="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200" spc="10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an</a:t>
            </a:r>
            <a:r>
              <a:rPr sz="1200" spc="-10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an  masa</a:t>
            </a:r>
            <a:r>
              <a:rPr sz="12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kanak2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55457" y="1865947"/>
            <a:ext cx="1476375" cy="826135"/>
            <a:chOff x="1755457" y="1865947"/>
            <a:chExt cx="1476375" cy="826135"/>
          </a:xfrm>
        </p:grpSpPr>
        <p:sp>
          <p:nvSpPr>
            <p:cNvPr id="21" name="object 21"/>
            <p:cNvSpPr/>
            <p:nvPr/>
          </p:nvSpPr>
          <p:spPr>
            <a:xfrm>
              <a:off x="1760220" y="1870710"/>
              <a:ext cx="1466850" cy="816610"/>
            </a:xfrm>
            <a:custGeom>
              <a:avLst/>
              <a:gdLst/>
              <a:ahLst/>
              <a:cxnLst/>
              <a:rect l="l" t="t" r="r" b="b"/>
              <a:pathLst>
                <a:path w="1466850" h="816610">
                  <a:moveTo>
                    <a:pt x="1330960" y="0"/>
                  </a:moveTo>
                  <a:lnTo>
                    <a:pt x="135890" y="0"/>
                  </a:lnTo>
                  <a:lnTo>
                    <a:pt x="95422" y="7670"/>
                  </a:lnTo>
                  <a:lnTo>
                    <a:pt x="58430" y="28447"/>
                  </a:lnTo>
                  <a:lnTo>
                    <a:pt x="28082" y="58978"/>
                  </a:lnTo>
                  <a:lnTo>
                    <a:pt x="7548" y="95910"/>
                  </a:lnTo>
                  <a:lnTo>
                    <a:pt x="0" y="135889"/>
                  </a:lnTo>
                  <a:lnTo>
                    <a:pt x="0" y="680719"/>
                  </a:lnTo>
                  <a:lnTo>
                    <a:pt x="7548" y="720699"/>
                  </a:lnTo>
                  <a:lnTo>
                    <a:pt x="28082" y="757631"/>
                  </a:lnTo>
                  <a:lnTo>
                    <a:pt x="58430" y="788162"/>
                  </a:lnTo>
                  <a:lnTo>
                    <a:pt x="95422" y="808939"/>
                  </a:lnTo>
                  <a:lnTo>
                    <a:pt x="135890" y="816610"/>
                  </a:lnTo>
                  <a:lnTo>
                    <a:pt x="1330960" y="816610"/>
                  </a:lnTo>
                  <a:lnTo>
                    <a:pt x="1370939" y="808939"/>
                  </a:lnTo>
                  <a:lnTo>
                    <a:pt x="1407871" y="788162"/>
                  </a:lnTo>
                  <a:lnTo>
                    <a:pt x="1438402" y="757631"/>
                  </a:lnTo>
                  <a:lnTo>
                    <a:pt x="1459179" y="720699"/>
                  </a:lnTo>
                  <a:lnTo>
                    <a:pt x="1466850" y="680719"/>
                  </a:lnTo>
                  <a:lnTo>
                    <a:pt x="1466850" y="135889"/>
                  </a:lnTo>
                  <a:lnTo>
                    <a:pt x="1459179" y="95910"/>
                  </a:lnTo>
                  <a:lnTo>
                    <a:pt x="1438402" y="58978"/>
                  </a:lnTo>
                  <a:lnTo>
                    <a:pt x="1407871" y="28447"/>
                  </a:lnTo>
                  <a:lnTo>
                    <a:pt x="1370939" y="7670"/>
                  </a:lnTo>
                  <a:lnTo>
                    <a:pt x="13309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60220" y="1870710"/>
              <a:ext cx="1466850" cy="816610"/>
            </a:xfrm>
            <a:custGeom>
              <a:avLst/>
              <a:gdLst/>
              <a:ahLst/>
              <a:cxnLst/>
              <a:rect l="l" t="t" r="r" b="b"/>
              <a:pathLst>
                <a:path w="1466850" h="816610">
                  <a:moveTo>
                    <a:pt x="135890" y="0"/>
                  </a:moveTo>
                  <a:lnTo>
                    <a:pt x="95422" y="7670"/>
                  </a:lnTo>
                  <a:lnTo>
                    <a:pt x="58430" y="28447"/>
                  </a:lnTo>
                  <a:lnTo>
                    <a:pt x="28082" y="58978"/>
                  </a:lnTo>
                  <a:lnTo>
                    <a:pt x="7548" y="95910"/>
                  </a:lnTo>
                  <a:lnTo>
                    <a:pt x="0" y="135889"/>
                  </a:lnTo>
                  <a:lnTo>
                    <a:pt x="0" y="680719"/>
                  </a:lnTo>
                  <a:lnTo>
                    <a:pt x="7548" y="720699"/>
                  </a:lnTo>
                  <a:lnTo>
                    <a:pt x="28082" y="757631"/>
                  </a:lnTo>
                  <a:lnTo>
                    <a:pt x="58430" y="788162"/>
                  </a:lnTo>
                  <a:lnTo>
                    <a:pt x="95422" y="808939"/>
                  </a:lnTo>
                  <a:lnTo>
                    <a:pt x="135890" y="816610"/>
                  </a:lnTo>
                  <a:lnTo>
                    <a:pt x="1330960" y="816610"/>
                  </a:lnTo>
                  <a:lnTo>
                    <a:pt x="1370939" y="808939"/>
                  </a:lnTo>
                  <a:lnTo>
                    <a:pt x="1407871" y="788162"/>
                  </a:lnTo>
                  <a:lnTo>
                    <a:pt x="1438402" y="757631"/>
                  </a:lnTo>
                  <a:lnTo>
                    <a:pt x="1459179" y="720699"/>
                  </a:lnTo>
                  <a:lnTo>
                    <a:pt x="1466850" y="680719"/>
                  </a:lnTo>
                  <a:lnTo>
                    <a:pt x="1466850" y="135889"/>
                  </a:lnTo>
                  <a:lnTo>
                    <a:pt x="1459179" y="95910"/>
                  </a:lnTo>
                  <a:lnTo>
                    <a:pt x="1438402" y="58978"/>
                  </a:lnTo>
                  <a:lnTo>
                    <a:pt x="1407871" y="28447"/>
                  </a:lnTo>
                  <a:lnTo>
                    <a:pt x="1370939" y="7670"/>
                  </a:lnTo>
                  <a:lnTo>
                    <a:pt x="1330960" y="0"/>
                  </a:lnTo>
                  <a:lnTo>
                    <a:pt x="135890" y="0"/>
                  </a:lnTo>
                  <a:close/>
                </a:path>
                <a:path w="1466850" h="816610">
                  <a:moveTo>
                    <a:pt x="0" y="0"/>
                  </a:moveTo>
                  <a:lnTo>
                    <a:pt x="0" y="0"/>
                  </a:lnTo>
                </a:path>
                <a:path w="1466850" h="816610">
                  <a:moveTo>
                    <a:pt x="1466850" y="816610"/>
                  </a:moveTo>
                  <a:lnTo>
                    <a:pt x="1466850" y="816610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09139" y="2084070"/>
            <a:ext cx="9664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279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00CC"/>
                </a:solidFill>
                <a:latin typeface="Arial"/>
                <a:cs typeface="Arial"/>
              </a:rPr>
              <a:t>Genetic  predispos</a:t>
            </a:r>
            <a:r>
              <a:rPr sz="1200" i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200" i="1" spc="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200" i="1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200" i="1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91237" y="1773237"/>
            <a:ext cx="1346835" cy="918844"/>
            <a:chOff x="6091237" y="1773237"/>
            <a:chExt cx="1346835" cy="918844"/>
          </a:xfrm>
        </p:grpSpPr>
        <p:sp>
          <p:nvSpPr>
            <p:cNvPr id="25" name="object 25"/>
            <p:cNvSpPr/>
            <p:nvPr/>
          </p:nvSpPr>
          <p:spPr>
            <a:xfrm>
              <a:off x="6096000" y="1778000"/>
              <a:ext cx="1337310" cy="909319"/>
            </a:xfrm>
            <a:custGeom>
              <a:avLst/>
              <a:gdLst/>
              <a:ahLst/>
              <a:cxnLst/>
              <a:rect l="l" t="t" r="r" b="b"/>
              <a:pathLst>
                <a:path w="1337309" h="909319">
                  <a:moveTo>
                    <a:pt x="1186179" y="0"/>
                  </a:moveTo>
                  <a:lnTo>
                    <a:pt x="151129" y="0"/>
                  </a:lnTo>
                  <a:lnTo>
                    <a:pt x="106151" y="8524"/>
                  </a:lnTo>
                  <a:lnTo>
                    <a:pt x="65013" y="31617"/>
                  </a:lnTo>
                  <a:lnTo>
                    <a:pt x="31252" y="65562"/>
                  </a:lnTo>
                  <a:lnTo>
                    <a:pt x="8402" y="106639"/>
                  </a:lnTo>
                  <a:lnTo>
                    <a:pt x="0" y="151129"/>
                  </a:lnTo>
                  <a:lnTo>
                    <a:pt x="0" y="756920"/>
                  </a:lnTo>
                  <a:lnTo>
                    <a:pt x="8402" y="802030"/>
                  </a:lnTo>
                  <a:lnTo>
                    <a:pt x="31252" y="843483"/>
                  </a:lnTo>
                  <a:lnTo>
                    <a:pt x="65013" y="877620"/>
                  </a:lnTo>
                  <a:lnTo>
                    <a:pt x="106151" y="900785"/>
                  </a:lnTo>
                  <a:lnTo>
                    <a:pt x="151129" y="909320"/>
                  </a:lnTo>
                  <a:lnTo>
                    <a:pt x="1186179" y="909320"/>
                  </a:lnTo>
                  <a:lnTo>
                    <a:pt x="1230670" y="900785"/>
                  </a:lnTo>
                  <a:lnTo>
                    <a:pt x="1271747" y="877620"/>
                  </a:lnTo>
                  <a:lnTo>
                    <a:pt x="1305692" y="843483"/>
                  </a:lnTo>
                  <a:lnTo>
                    <a:pt x="1328785" y="802030"/>
                  </a:lnTo>
                  <a:lnTo>
                    <a:pt x="1337309" y="756920"/>
                  </a:lnTo>
                  <a:lnTo>
                    <a:pt x="1337309" y="151129"/>
                  </a:lnTo>
                  <a:lnTo>
                    <a:pt x="1328785" y="106639"/>
                  </a:lnTo>
                  <a:lnTo>
                    <a:pt x="1305692" y="65562"/>
                  </a:lnTo>
                  <a:lnTo>
                    <a:pt x="1271747" y="31617"/>
                  </a:lnTo>
                  <a:lnTo>
                    <a:pt x="1230670" y="8524"/>
                  </a:lnTo>
                  <a:lnTo>
                    <a:pt x="11861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96000" y="1778000"/>
              <a:ext cx="1337310" cy="909319"/>
            </a:xfrm>
            <a:custGeom>
              <a:avLst/>
              <a:gdLst/>
              <a:ahLst/>
              <a:cxnLst/>
              <a:rect l="l" t="t" r="r" b="b"/>
              <a:pathLst>
                <a:path w="1337309" h="909319">
                  <a:moveTo>
                    <a:pt x="151129" y="0"/>
                  </a:moveTo>
                  <a:lnTo>
                    <a:pt x="106151" y="8524"/>
                  </a:lnTo>
                  <a:lnTo>
                    <a:pt x="65013" y="31617"/>
                  </a:lnTo>
                  <a:lnTo>
                    <a:pt x="31252" y="65562"/>
                  </a:lnTo>
                  <a:lnTo>
                    <a:pt x="8402" y="106639"/>
                  </a:lnTo>
                  <a:lnTo>
                    <a:pt x="0" y="151129"/>
                  </a:lnTo>
                  <a:lnTo>
                    <a:pt x="0" y="756920"/>
                  </a:lnTo>
                  <a:lnTo>
                    <a:pt x="8402" y="802030"/>
                  </a:lnTo>
                  <a:lnTo>
                    <a:pt x="31252" y="843483"/>
                  </a:lnTo>
                  <a:lnTo>
                    <a:pt x="65013" y="877620"/>
                  </a:lnTo>
                  <a:lnTo>
                    <a:pt x="106151" y="900785"/>
                  </a:lnTo>
                  <a:lnTo>
                    <a:pt x="151129" y="909320"/>
                  </a:lnTo>
                  <a:lnTo>
                    <a:pt x="1186179" y="909320"/>
                  </a:lnTo>
                  <a:lnTo>
                    <a:pt x="1230670" y="900785"/>
                  </a:lnTo>
                  <a:lnTo>
                    <a:pt x="1271747" y="877620"/>
                  </a:lnTo>
                  <a:lnTo>
                    <a:pt x="1305692" y="843483"/>
                  </a:lnTo>
                  <a:lnTo>
                    <a:pt x="1328785" y="802030"/>
                  </a:lnTo>
                  <a:lnTo>
                    <a:pt x="1337309" y="756920"/>
                  </a:lnTo>
                  <a:lnTo>
                    <a:pt x="1337309" y="151129"/>
                  </a:lnTo>
                  <a:lnTo>
                    <a:pt x="1328785" y="106639"/>
                  </a:lnTo>
                  <a:lnTo>
                    <a:pt x="1305692" y="65562"/>
                  </a:lnTo>
                  <a:lnTo>
                    <a:pt x="1271747" y="31617"/>
                  </a:lnTo>
                  <a:lnTo>
                    <a:pt x="1230670" y="8524"/>
                  </a:lnTo>
                  <a:lnTo>
                    <a:pt x="1186179" y="0"/>
                  </a:lnTo>
                  <a:lnTo>
                    <a:pt x="151129" y="0"/>
                  </a:lnTo>
                  <a:close/>
                </a:path>
                <a:path w="1337309" h="909319">
                  <a:moveTo>
                    <a:pt x="0" y="0"/>
                  </a:moveTo>
                  <a:lnTo>
                    <a:pt x="0" y="0"/>
                  </a:lnTo>
                </a:path>
                <a:path w="1337309" h="909319">
                  <a:moveTo>
                    <a:pt x="1337309" y="909320"/>
                  </a:moveTo>
                  <a:lnTo>
                    <a:pt x="1337309" y="909320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94450" y="1945640"/>
            <a:ext cx="695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5080" indent="-14859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eb</a:t>
            </a:r>
            <a:r>
              <a:rPr sz="1200" spc="-10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jakan  </a:t>
            </a: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terkait  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napza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92277" y="4308157"/>
            <a:ext cx="1349375" cy="824865"/>
            <a:chOff x="6792277" y="4308157"/>
            <a:chExt cx="1349375" cy="824865"/>
          </a:xfrm>
        </p:grpSpPr>
        <p:sp>
          <p:nvSpPr>
            <p:cNvPr id="29" name="object 29"/>
            <p:cNvSpPr/>
            <p:nvPr/>
          </p:nvSpPr>
          <p:spPr>
            <a:xfrm>
              <a:off x="6797040" y="4312920"/>
              <a:ext cx="1339850" cy="815340"/>
            </a:xfrm>
            <a:custGeom>
              <a:avLst/>
              <a:gdLst/>
              <a:ahLst/>
              <a:cxnLst/>
              <a:rect l="l" t="t" r="r" b="b"/>
              <a:pathLst>
                <a:path w="1339850" h="815339">
                  <a:moveTo>
                    <a:pt x="1202689" y="0"/>
                  </a:moveTo>
                  <a:lnTo>
                    <a:pt x="135889" y="0"/>
                  </a:lnTo>
                  <a:lnTo>
                    <a:pt x="95422" y="7548"/>
                  </a:lnTo>
                  <a:lnTo>
                    <a:pt x="58430" y="28082"/>
                  </a:lnTo>
                  <a:lnTo>
                    <a:pt x="28082" y="58430"/>
                  </a:lnTo>
                  <a:lnTo>
                    <a:pt x="7548" y="95422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7548" y="719429"/>
                  </a:lnTo>
                  <a:lnTo>
                    <a:pt x="28082" y="756361"/>
                  </a:lnTo>
                  <a:lnTo>
                    <a:pt x="58430" y="786891"/>
                  </a:lnTo>
                  <a:lnTo>
                    <a:pt x="95422" y="807669"/>
                  </a:lnTo>
                  <a:lnTo>
                    <a:pt x="135889" y="815339"/>
                  </a:lnTo>
                  <a:lnTo>
                    <a:pt x="1202689" y="815339"/>
                  </a:lnTo>
                  <a:lnTo>
                    <a:pt x="1243289" y="807669"/>
                  </a:lnTo>
                  <a:lnTo>
                    <a:pt x="1280596" y="786891"/>
                  </a:lnTo>
                  <a:lnTo>
                    <a:pt x="1311320" y="756361"/>
                  </a:lnTo>
                  <a:lnTo>
                    <a:pt x="1332169" y="719429"/>
                  </a:lnTo>
                  <a:lnTo>
                    <a:pt x="1339850" y="679449"/>
                  </a:lnTo>
                  <a:lnTo>
                    <a:pt x="1339850" y="135889"/>
                  </a:lnTo>
                  <a:lnTo>
                    <a:pt x="1332169" y="95422"/>
                  </a:lnTo>
                  <a:lnTo>
                    <a:pt x="1311320" y="58430"/>
                  </a:lnTo>
                  <a:lnTo>
                    <a:pt x="1280596" y="28082"/>
                  </a:lnTo>
                  <a:lnTo>
                    <a:pt x="1243289" y="7548"/>
                  </a:lnTo>
                  <a:lnTo>
                    <a:pt x="120268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97040" y="4312920"/>
              <a:ext cx="1339850" cy="815340"/>
            </a:xfrm>
            <a:custGeom>
              <a:avLst/>
              <a:gdLst/>
              <a:ahLst/>
              <a:cxnLst/>
              <a:rect l="l" t="t" r="r" b="b"/>
              <a:pathLst>
                <a:path w="1339850" h="815339">
                  <a:moveTo>
                    <a:pt x="135889" y="0"/>
                  </a:moveTo>
                  <a:lnTo>
                    <a:pt x="95422" y="7548"/>
                  </a:lnTo>
                  <a:lnTo>
                    <a:pt x="58430" y="28082"/>
                  </a:lnTo>
                  <a:lnTo>
                    <a:pt x="28082" y="58430"/>
                  </a:lnTo>
                  <a:lnTo>
                    <a:pt x="7548" y="95422"/>
                  </a:lnTo>
                  <a:lnTo>
                    <a:pt x="0" y="135889"/>
                  </a:lnTo>
                  <a:lnTo>
                    <a:pt x="0" y="679449"/>
                  </a:lnTo>
                  <a:lnTo>
                    <a:pt x="7548" y="719429"/>
                  </a:lnTo>
                  <a:lnTo>
                    <a:pt x="28082" y="756361"/>
                  </a:lnTo>
                  <a:lnTo>
                    <a:pt x="58430" y="786891"/>
                  </a:lnTo>
                  <a:lnTo>
                    <a:pt x="95422" y="807669"/>
                  </a:lnTo>
                  <a:lnTo>
                    <a:pt x="135889" y="815339"/>
                  </a:lnTo>
                  <a:lnTo>
                    <a:pt x="1202689" y="815339"/>
                  </a:lnTo>
                  <a:lnTo>
                    <a:pt x="1243289" y="807669"/>
                  </a:lnTo>
                  <a:lnTo>
                    <a:pt x="1280596" y="786891"/>
                  </a:lnTo>
                  <a:lnTo>
                    <a:pt x="1311320" y="756361"/>
                  </a:lnTo>
                  <a:lnTo>
                    <a:pt x="1332169" y="719429"/>
                  </a:lnTo>
                  <a:lnTo>
                    <a:pt x="1339850" y="679449"/>
                  </a:lnTo>
                  <a:lnTo>
                    <a:pt x="1339850" y="135889"/>
                  </a:lnTo>
                  <a:lnTo>
                    <a:pt x="1332169" y="95422"/>
                  </a:lnTo>
                  <a:lnTo>
                    <a:pt x="1311320" y="58430"/>
                  </a:lnTo>
                  <a:lnTo>
                    <a:pt x="1280596" y="28082"/>
                  </a:lnTo>
                  <a:lnTo>
                    <a:pt x="1243289" y="7548"/>
                  </a:lnTo>
                  <a:lnTo>
                    <a:pt x="1202689" y="0"/>
                  </a:lnTo>
                  <a:lnTo>
                    <a:pt x="135889" y="0"/>
                  </a:lnTo>
                  <a:close/>
                </a:path>
                <a:path w="1339850" h="815339">
                  <a:moveTo>
                    <a:pt x="0" y="0"/>
                  </a:moveTo>
                  <a:lnTo>
                    <a:pt x="0" y="0"/>
                  </a:lnTo>
                </a:path>
                <a:path w="1339850" h="815339">
                  <a:moveTo>
                    <a:pt x="1339850" y="815339"/>
                  </a:moveTo>
                  <a:lnTo>
                    <a:pt x="1339850" y="815339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075169" y="4616450"/>
            <a:ext cx="781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CC"/>
                </a:solidFill>
                <a:latin typeface="Arial"/>
                <a:cs typeface="Arial"/>
              </a:rPr>
              <a:t>Pendidikan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82687" y="3252787"/>
            <a:ext cx="1348105" cy="824865"/>
            <a:chOff x="1182687" y="3252787"/>
            <a:chExt cx="1348105" cy="824865"/>
          </a:xfrm>
        </p:grpSpPr>
        <p:sp>
          <p:nvSpPr>
            <p:cNvPr id="33" name="object 33"/>
            <p:cNvSpPr/>
            <p:nvPr/>
          </p:nvSpPr>
          <p:spPr>
            <a:xfrm>
              <a:off x="1187450" y="3257550"/>
              <a:ext cx="1338580" cy="815340"/>
            </a:xfrm>
            <a:custGeom>
              <a:avLst/>
              <a:gdLst/>
              <a:ahLst/>
              <a:cxnLst/>
              <a:rect l="l" t="t" r="r" b="b"/>
              <a:pathLst>
                <a:path w="1338580" h="815339">
                  <a:moveTo>
                    <a:pt x="1201420" y="0"/>
                  </a:moveTo>
                  <a:lnTo>
                    <a:pt x="135890" y="0"/>
                  </a:lnTo>
                  <a:lnTo>
                    <a:pt x="95422" y="7538"/>
                  </a:lnTo>
                  <a:lnTo>
                    <a:pt x="58430" y="28000"/>
                  </a:lnTo>
                  <a:lnTo>
                    <a:pt x="28082" y="58155"/>
                  </a:lnTo>
                  <a:lnTo>
                    <a:pt x="7548" y="94772"/>
                  </a:lnTo>
                  <a:lnTo>
                    <a:pt x="0" y="134620"/>
                  </a:lnTo>
                  <a:lnTo>
                    <a:pt x="0" y="679450"/>
                  </a:lnTo>
                  <a:lnTo>
                    <a:pt x="7548" y="719429"/>
                  </a:lnTo>
                  <a:lnTo>
                    <a:pt x="28082" y="756361"/>
                  </a:lnTo>
                  <a:lnTo>
                    <a:pt x="58430" y="786891"/>
                  </a:lnTo>
                  <a:lnTo>
                    <a:pt x="95422" y="807669"/>
                  </a:lnTo>
                  <a:lnTo>
                    <a:pt x="135890" y="815339"/>
                  </a:lnTo>
                  <a:lnTo>
                    <a:pt x="1201420" y="815339"/>
                  </a:lnTo>
                  <a:lnTo>
                    <a:pt x="1242019" y="807669"/>
                  </a:lnTo>
                  <a:lnTo>
                    <a:pt x="1279326" y="786892"/>
                  </a:lnTo>
                  <a:lnTo>
                    <a:pt x="1310050" y="756361"/>
                  </a:lnTo>
                  <a:lnTo>
                    <a:pt x="1330899" y="719429"/>
                  </a:lnTo>
                  <a:lnTo>
                    <a:pt x="1338580" y="679450"/>
                  </a:lnTo>
                  <a:lnTo>
                    <a:pt x="1338580" y="134620"/>
                  </a:lnTo>
                  <a:lnTo>
                    <a:pt x="1330899" y="94772"/>
                  </a:lnTo>
                  <a:lnTo>
                    <a:pt x="1310050" y="58155"/>
                  </a:lnTo>
                  <a:lnTo>
                    <a:pt x="1279326" y="28000"/>
                  </a:lnTo>
                  <a:lnTo>
                    <a:pt x="1242019" y="7538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7450" y="3257550"/>
              <a:ext cx="1338580" cy="815340"/>
            </a:xfrm>
            <a:custGeom>
              <a:avLst/>
              <a:gdLst/>
              <a:ahLst/>
              <a:cxnLst/>
              <a:rect l="l" t="t" r="r" b="b"/>
              <a:pathLst>
                <a:path w="1338580" h="815339">
                  <a:moveTo>
                    <a:pt x="135890" y="0"/>
                  </a:moveTo>
                  <a:lnTo>
                    <a:pt x="95422" y="7538"/>
                  </a:lnTo>
                  <a:lnTo>
                    <a:pt x="58430" y="28000"/>
                  </a:lnTo>
                  <a:lnTo>
                    <a:pt x="28082" y="58155"/>
                  </a:lnTo>
                  <a:lnTo>
                    <a:pt x="7548" y="94772"/>
                  </a:lnTo>
                  <a:lnTo>
                    <a:pt x="0" y="134620"/>
                  </a:lnTo>
                  <a:lnTo>
                    <a:pt x="0" y="679450"/>
                  </a:lnTo>
                  <a:lnTo>
                    <a:pt x="7548" y="719429"/>
                  </a:lnTo>
                  <a:lnTo>
                    <a:pt x="28082" y="756361"/>
                  </a:lnTo>
                  <a:lnTo>
                    <a:pt x="58430" y="786891"/>
                  </a:lnTo>
                  <a:lnTo>
                    <a:pt x="95422" y="807669"/>
                  </a:lnTo>
                  <a:lnTo>
                    <a:pt x="135890" y="815339"/>
                  </a:lnTo>
                  <a:lnTo>
                    <a:pt x="1201420" y="815339"/>
                  </a:lnTo>
                  <a:lnTo>
                    <a:pt x="1242019" y="807669"/>
                  </a:lnTo>
                  <a:lnTo>
                    <a:pt x="1279326" y="786892"/>
                  </a:lnTo>
                  <a:lnTo>
                    <a:pt x="1310050" y="756361"/>
                  </a:lnTo>
                  <a:lnTo>
                    <a:pt x="1330899" y="719429"/>
                  </a:lnTo>
                  <a:lnTo>
                    <a:pt x="1338580" y="679450"/>
                  </a:lnTo>
                  <a:lnTo>
                    <a:pt x="1338580" y="134620"/>
                  </a:lnTo>
                  <a:lnTo>
                    <a:pt x="1330899" y="94772"/>
                  </a:lnTo>
                  <a:lnTo>
                    <a:pt x="1310050" y="58155"/>
                  </a:lnTo>
                  <a:lnTo>
                    <a:pt x="1279326" y="28000"/>
                  </a:lnTo>
                  <a:lnTo>
                    <a:pt x="1242019" y="7538"/>
                  </a:lnTo>
                  <a:lnTo>
                    <a:pt x="1201420" y="0"/>
                  </a:lnTo>
                  <a:lnTo>
                    <a:pt x="135890" y="0"/>
                  </a:lnTo>
                  <a:close/>
                </a:path>
                <a:path w="1338580" h="815339">
                  <a:moveTo>
                    <a:pt x="0" y="0"/>
                  </a:moveTo>
                  <a:lnTo>
                    <a:pt x="0" y="0"/>
                  </a:lnTo>
                </a:path>
                <a:path w="1338580" h="815339">
                  <a:moveTo>
                    <a:pt x="1338580" y="815339"/>
                  </a:moveTo>
                  <a:lnTo>
                    <a:pt x="1338580" y="815339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304289" y="3561079"/>
            <a:ext cx="1102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Karakter</a:t>
            </a:r>
            <a:r>
              <a:rPr sz="1200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CC"/>
                </a:solidFill>
                <a:latin typeface="Arial"/>
                <a:cs typeface="Arial"/>
              </a:rPr>
              <a:t>pribadi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488564" y="471487"/>
            <a:ext cx="4312920" cy="5507355"/>
            <a:chOff x="2488564" y="471487"/>
            <a:chExt cx="4312920" cy="5507355"/>
          </a:xfrm>
        </p:grpSpPr>
        <p:sp>
          <p:nvSpPr>
            <p:cNvPr id="37" name="object 37"/>
            <p:cNvSpPr/>
            <p:nvPr/>
          </p:nvSpPr>
          <p:spPr>
            <a:xfrm>
              <a:off x="5850889" y="2687320"/>
              <a:ext cx="913130" cy="1184910"/>
            </a:xfrm>
            <a:custGeom>
              <a:avLst/>
              <a:gdLst/>
              <a:ahLst/>
              <a:cxnLst/>
              <a:rect l="l" t="t" r="r" b="b"/>
              <a:pathLst>
                <a:path w="913129" h="1184910">
                  <a:moveTo>
                    <a:pt x="913130" y="0"/>
                  </a:moveTo>
                  <a:lnTo>
                    <a:pt x="0" y="1184909"/>
                  </a:lnTo>
                </a:path>
              </a:pathLst>
            </a:custGeom>
            <a:ln w="8889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07710" y="3845559"/>
              <a:ext cx="76200" cy="82550"/>
            </a:xfrm>
            <a:custGeom>
              <a:avLst/>
              <a:gdLst/>
              <a:ahLst/>
              <a:cxnLst/>
              <a:rect l="l" t="t" r="r" b="b"/>
              <a:pathLst>
                <a:path w="76200" h="82550">
                  <a:moveTo>
                    <a:pt x="16510" y="0"/>
                  </a:moveTo>
                  <a:lnTo>
                    <a:pt x="0" y="82550"/>
                  </a:lnTo>
                  <a:lnTo>
                    <a:pt x="76200" y="45719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21680" y="3996690"/>
              <a:ext cx="401320" cy="1977389"/>
            </a:xfrm>
            <a:custGeom>
              <a:avLst/>
              <a:gdLst/>
              <a:ahLst/>
              <a:cxnLst/>
              <a:rect l="l" t="t" r="r" b="b"/>
              <a:pathLst>
                <a:path w="401320" h="1977389">
                  <a:moveTo>
                    <a:pt x="401320" y="197739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86119" y="3928109"/>
              <a:ext cx="74930" cy="81280"/>
            </a:xfrm>
            <a:custGeom>
              <a:avLst/>
              <a:gdLst/>
              <a:ahLst/>
              <a:cxnLst/>
              <a:rect l="l" t="t" r="r" b="b"/>
              <a:pathLst>
                <a:path w="74929" h="81279">
                  <a:moveTo>
                    <a:pt x="21589" y="0"/>
                  </a:moveTo>
                  <a:lnTo>
                    <a:pt x="0" y="81279"/>
                  </a:lnTo>
                  <a:lnTo>
                    <a:pt x="74929" y="6603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63589" y="3972559"/>
              <a:ext cx="933450" cy="748030"/>
            </a:xfrm>
            <a:custGeom>
              <a:avLst/>
              <a:gdLst/>
              <a:ahLst/>
              <a:cxnLst/>
              <a:rect l="l" t="t" r="r" b="b"/>
              <a:pathLst>
                <a:path w="933450" h="748029">
                  <a:moveTo>
                    <a:pt x="933450" y="748029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07710" y="3928109"/>
              <a:ext cx="83820" cy="76200"/>
            </a:xfrm>
            <a:custGeom>
              <a:avLst/>
              <a:gdLst/>
              <a:ahLst/>
              <a:cxnLst/>
              <a:rect l="l" t="t" r="r" b="b"/>
              <a:pathLst>
                <a:path w="83820" h="76200">
                  <a:moveTo>
                    <a:pt x="0" y="0"/>
                  </a:moveTo>
                  <a:lnTo>
                    <a:pt x="35560" y="76200"/>
                  </a:lnTo>
                  <a:lnTo>
                    <a:pt x="83819" y="17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75019" y="3599179"/>
              <a:ext cx="858519" cy="304800"/>
            </a:xfrm>
            <a:custGeom>
              <a:avLst/>
              <a:gdLst/>
              <a:ahLst/>
              <a:cxnLst/>
              <a:rect l="l" t="t" r="r" b="b"/>
              <a:pathLst>
                <a:path w="858520" h="304800">
                  <a:moveTo>
                    <a:pt x="858520" y="0"/>
                  </a:moveTo>
                  <a:lnTo>
                    <a:pt x="0" y="304800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07710" y="3867150"/>
              <a:ext cx="83820" cy="71120"/>
            </a:xfrm>
            <a:custGeom>
              <a:avLst/>
              <a:gdLst/>
              <a:ahLst/>
              <a:cxnLst/>
              <a:rect l="l" t="t" r="r" b="b"/>
              <a:pathLst>
                <a:path w="83820" h="71120">
                  <a:moveTo>
                    <a:pt x="59689" y="0"/>
                  </a:moveTo>
                  <a:lnTo>
                    <a:pt x="0" y="60960"/>
                  </a:lnTo>
                  <a:lnTo>
                    <a:pt x="83819" y="7111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24759" y="3972559"/>
              <a:ext cx="996950" cy="812800"/>
            </a:xfrm>
            <a:custGeom>
              <a:avLst/>
              <a:gdLst/>
              <a:ahLst/>
              <a:cxnLst/>
              <a:rect l="l" t="t" r="r" b="b"/>
              <a:pathLst>
                <a:path w="996950" h="812800">
                  <a:moveTo>
                    <a:pt x="0" y="812800"/>
                  </a:moveTo>
                  <a:lnTo>
                    <a:pt x="996950" y="0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93769" y="3928109"/>
              <a:ext cx="82550" cy="77470"/>
            </a:xfrm>
            <a:custGeom>
              <a:avLst/>
              <a:gdLst/>
              <a:ahLst/>
              <a:cxnLst/>
              <a:rect l="l" t="t" r="r" b="b"/>
              <a:pathLst>
                <a:path w="82550" h="77470">
                  <a:moveTo>
                    <a:pt x="82550" y="0"/>
                  </a:moveTo>
                  <a:lnTo>
                    <a:pt x="0" y="17779"/>
                  </a:lnTo>
                  <a:lnTo>
                    <a:pt x="48259" y="7746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24759" y="3665220"/>
              <a:ext cx="982980" cy="245110"/>
            </a:xfrm>
            <a:custGeom>
              <a:avLst/>
              <a:gdLst/>
              <a:ahLst/>
              <a:cxnLst/>
              <a:rect l="l" t="t" r="r" b="b"/>
              <a:pathLst>
                <a:path w="982979" h="245110">
                  <a:moveTo>
                    <a:pt x="0" y="0"/>
                  </a:moveTo>
                  <a:lnTo>
                    <a:pt x="982979" y="245109"/>
                  </a:lnTo>
                </a:path>
              </a:pathLst>
            </a:custGeom>
            <a:ln w="8889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93769" y="3873500"/>
              <a:ext cx="82550" cy="72390"/>
            </a:xfrm>
            <a:custGeom>
              <a:avLst/>
              <a:gdLst/>
              <a:ahLst/>
              <a:cxnLst/>
              <a:rect l="l" t="t" r="r" b="b"/>
              <a:pathLst>
                <a:path w="82550" h="72389">
                  <a:moveTo>
                    <a:pt x="19050" y="0"/>
                  </a:moveTo>
                  <a:lnTo>
                    <a:pt x="0" y="72389"/>
                  </a:lnTo>
                  <a:lnTo>
                    <a:pt x="82550" y="5461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93009" y="2687320"/>
              <a:ext cx="1037590" cy="1187450"/>
            </a:xfrm>
            <a:custGeom>
              <a:avLst/>
              <a:gdLst/>
              <a:ahLst/>
              <a:cxnLst/>
              <a:rect l="l" t="t" r="r" b="b"/>
              <a:pathLst>
                <a:path w="1037589" h="1187450">
                  <a:moveTo>
                    <a:pt x="0" y="0"/>
                  </a:moveTo>
                  <a:lnTo>
                    <a:pt x="1037589" y="1187449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98850" y="3846829"/>
              <a:ext cx="77470" cy="81280"/>
            </a:xfrm>
            <a:custGeom>
              <a:avLst/>
              <a:gdLst/>
              <a:ahLst/>
              <a:cxnLst/>
              <a:rect l="l" t="t" r="r" b="b"/>
              <a:pathLst>
                <a:path w="77470" h="81279">
                  <a:moveTo>
                    <a:pt x="55879" y="0"/>
                  </a:moveTo>
                  <a:lnTo>
                    <a:pt x="0" y="49530"/>
                  </a:lnTo>
                  <a:lnTo>
                    <a:pt x="77470" y="81280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25799" y="3997959"/>
              <a:ext cx="339090" cy="1976120"/>
            </a:xfrm>
            <a:custGeom>
              <a:avLst/>
              <a:gdLst/>
              <a:ahLst/>
              <a:cxnLst/>
              <a:rect l="l" t="t" r="r" b="b"/>
              <a:pathLst>
                <a:path w="339089" h="1976120">
                  <a:moveTo>
                    <a:pt x="0" y="1976120"/>
                  </a:moveTo>
                  <a:lnTo>
                    <a:pt x="339089" y="0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26789" y="3928109"/>
              <a:ext cx="73660" cy="81280"/>
            </a:xfrm>
            <a:custGeom>
              <a:avLst/>
              <a:gdLst/>
              <a:ahLst/>
              <a:cxnLst/>
              <a:rect l="l" t="t" r="r" b="b"/>
              <a:pathLst>
                <a:path w="73660" h="81279">
                  <a:moveTo>
                    <a:pt x="49530" y="0"/>
                  </a:moveTo>
                  <a:lnTo>
                    <a:pt x="0" y="67309"/>
                  </a:lnTo>
                  <a:lnTo>
                    <a:pt x="73660" y="81279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74109" y="476250"/>
              <a:ext cx="1910080" cy="2581910"/>
            </a:xfrm>
            <a:custGeom>
              <a:avLst/>
              <a:gdLst/>
              <a:ahLst/>
              <a:cxnLst/>
              <a:rect l="l" t="t" r="r" b="b"/>
              <a:pathLst>
                <a:path w="1910079" h="2581910">
                  <a:moveTo>
                    <a:pt x="955039" y="0"/>
                  </a:moveTo>
                  <a:lnTo>
                    <a:pt x="913585" y="1095"/>
                  </a:lnTo>
                  <a:lnTo>
                    <a:pt x="872670" y="4356"/>
                  </a:lnTo>
                  <a:lnTo>
                    <a:pt x="832324" y="9743"/>
                  </a:lnTo>
                  <a:lnTo>
                    <a:pt x="792575" y="17218"/>
                  </a:lnTo>
                  <a:lnTo>
                    <a:pt x="753451" y="26740"/>
                  </a:lnTo>
                  <a:lnTo>
                    <a:pt x="714981" y="38272"/>
                  </a:lnTo>
                  <a:lnTo>
                    <a:pt x="677194" y="51773"/>
                  </a:lnTo>
                  <a:lnTo>
                    <a:pt x="640119" y="67206"/>
                  </a:lnTo>
                  <a:lnTo>
                    <a:pt x="603784" y="84531"/>
                  </a:lnTo>
                  <a:lnTo>
                    <a:pt x="568218" y="103708"/>
                  </a:lnTo>
                  <a:lnTo>
                    <a:pt x="533449" y="124699"/>
                  </a:lnTo>
                  <a:lnTo>
                    <a:pt x="499507" y="147465"/>
                  </a:lnTo>
                  <a:lnTo>
                    <a:pt x="466419" y="171967"/>
                  </a:lnTo>
                  <a:lnTo>
                    <a:pt x="434214" y="198165"/>
                  </a:lnTo>
                  <a:lnTo>
                    <a:pt x="402922" y="226021"/>
                  </a:lnTo>
                  <a:lnTo>
                    <a:pt x="372570" y="255496"/>
                  </a:lnTo>
                  <a:lnTo>
                    <a:pt x="343188" y="286550"/>
                  </a:lnTo>
                  <a:lnTo>
                    <a:pt x="314803" y="319145"/>
                  </a:lnTo>
                  <a:lnTo>
                    <a:pt x="287446" y="353241"/>
                  </a:lnTo>
                  <a:lnTo>
                    <a:pt x="261143" y="388799"/>
                  </a:lnTo>
                  <a:lnTo>
                    <a:pt x="235925" y="425781"/>
                  </a:lnTo>
                  <a:lnTo>
                    <a:pt x="211819" y="464147"/>
                  </a:lnTo>
                  <a:lnTo>
                    <a:pt x="188854" y="503858"/>
                  </a:lnTo>
                  <a:lnTo>
                    <a:pt x="167059" y="544875"/>
                  </a:lnTo>
                  <a:lnTo>
                    <a:pt x="146463" y="587160"/>
                  </a:lnTo>
                  <a:lnTo>
                    <a:pt x="127094" y="630672"/>
                  </a:lnTo>
                  <a:lnTo>
                    <a:pt x="108980" y="675374"/>
                  </a:lnTo>
                  <a:lnTo>
                    <a:pt x="92151" y="721225"/>
                  </a:lnTo>
                  <a:lnTo>
                    <a:pt x="76635" y="768187"/>
                  </a:lnTo>
                  <a:lnTo>
                    <a:pt x="62461" y="816222"/>
                  </a:lnTo>
                  <a:lnTo>
                    <a:pt x="49658" y="865289"/>
                  </a:lnTo>
                  <a:lnTo>
                    <a:pt x="38253" y="915349"/>
                  </a:lnTo>
                  <a:lnTo>
                    <a:pt x="28276" y="966365"/>
                  </a:lnTo>
                  <a:lnTo>
                    <a:pt x="19755" y="1018296"/>
                  </a:lnTo>
                  <a:lnTo>
                    <a:pt x="12720" y="1071104"/>
                  </a:lnTo>
                  <a:lnTo>
                    <a:pt x="7198" y="1124749"/>
                  </a:lnTo>
                  <a:lnTo>
                    <a:pt x="3218" y="1179193"/>
                  </a:lnTo>
                  <a:lnTo>
                    <a:pt x="809" y="1234396"/>
                  </a:lnTo>
                  <a:lnTo>
                    <a:pt x="0" y="1290320"/>
                  </a:lnTo>
                  <a:lnTo>
                    <a:pt x="809" y="1346338"/>
                  </a:lnTo>
                  <a:lnTo>
                    <a:pt x="3218" y="1401632"/>
                  </a:lnTo>
                  <a:lnTo>
                    <a:pt x="7198" y="1456161"/>
                  </a:lnTo>
                  <a:lnTo>
                    <a:pt x="12720" y="1509887"/>
                  </a:lnTo>
                  <a:lnTo>
                    <a:pt x="19755" y="1562772"/>
                  </a:lnTo>
                  <a:lnTo>
                    <a:pt x="28276" y="1614775"/>
                  </a:lnTo>
                  <a:lnTo>
                    <a:pt x="38253" y="1665858"/>
                  </a:lnTo>
                  <a:lnTo>
                    <a:pt x="49658" y="1715983"/>
                  </a:lnTo>
                  <a:lnTo>
                    <a:pt x="62461" y="1765109"/>
                  </a:lnTo>
                  <a:lnTo>
                    <a:pt x="76635" y="1813199"/>
                  </a:lnTo>
                  <a:lnTo>
                    <a:pt x="92151" y="1860214"/>
                  </a:lnTo>
                  <a:lnTo>
                    <a:pt x="108980" y="1906114"/>
                  </a:lnTo>
                  <a:lnTo>
                    <a:pt x="127094" y="1950861"/>
                  </a:lnTo>
                  <a:lnTo>
                    <a:pt x="146463" y="1994415"/>
                  </a:lnTo>
                  <a:lnTo>
                    <a:pt x="167059" y="2036738"/>
                  </a:lnTo>
                  <a:lnTo>
                    <a:pt x="188854" y="2077791"/>
                  </a:lnTo>
                  <a:lnTo>
                    <a:pt x="211819" y="2117534"/>
                  </a:lnTo>
                  <a:lnTo>
                    <a:pt x="235925" y="2155930"/>
                  </a:lnTo>
                  <a:lnTo>
                    <a:pt x="261143" y="2192939"/>
                  </a:lnTo>
                  <a:lnTo>
                    <a:pt x="287446" y="2228521"/>
                  </a:lnTo>
                  <a:lnTo>
                    <a:pt x="314803" y="2262639"/>
                  </a:lnTo>
                  <a:lnTo>
                    <a:pt x="343188" y="2295254"/>
                  </a:lnTo>
                  <a:lnTo>
                    <a:pt x="372570" y="2326325"/>
                  </a:lnTo>
                  <a:lnTo>
                    <a:pt x="402922" y="2355815"/>
                  </a:lnTo>
                  <a:lnTo>
                    <a:pt x="434214" y="2383685"/>
                  </a:lnTo>
                  <a:lnTo>
                    <a:pt x="466419" y="2409895"/>
                  </a:lnTo>
                  <a:lnTo>
                    <a:pt x="499507" y="2434407"/>
                  </a:lnTo>
                  <a:lnTo>
                    <a:pt x="533449" y="2457181"/>
                  </a:lnTo>
                  <a:lnTo>
                    <a:pt x="568218" y="2478180"/>
                  </a:lnTo>
                  <a:lnTo>
                    <a:pt x="603784" y="2497363"/>
                  </a:lnTo>
                  <a:lnTo>
                    <a:pt x="640119" y="2514692"/>
                  </a:lnTo>
                  <a:lnTo>
                    <a:pt x="677194" y="2530128"/>
                  </a:lnTo>
                  <a:lnTo>
                    <a:pt x="714981" y="2543633"/>
                  </a:lnTo>
                  <a:lnTo>
                    <a:pt x="753451" y="2555166"/>
                  </a:lnTo>
                  <a:lnTo>
                    <a:pt x="792575" y="2564690"/>
                  </a:lnTo>
                  <a:lnTo>
                    <a:pt x="832324" y="2572165"/>
                  </a:lnTo>
                  <a:lnTo>
                    <a:pt x="872670" y="2577553"/>
                  </a:lnTo>
                  <a:lnTo>
                    <a:pt x="913585" y="2580814"/>
                  </a:lnTo>
                  <a:lnTo>
                    <a:pt x="955039" y="2581910"/>
                  </a:lnTo>
                  <a:lnTo>
                    <a:pt x="996494" y="2580814"/>
                  </a:lnTo>
                  <a:lnTo>
                    <a:pt x="1037409" y="2577553"/>
                  </a:lnTo>
                  <a:lnTo>
                    <a:pt x="1077755" y="2572165"/>
                  </a:lnTo>
                  <a:lnTo>
                    <a:pt x="1117504" y="2564690"/>
                  </a:lnTo>
                  <a:lnTo>
                    <a:pt x="1156628" y="2555166"/>
                  </a:lnTo>
                  <a:lnTo>
                    <a:pt x="1195098" y="2543633"/>
                  </a:lnTo>
                  <a:lnTo>
                    <a:pt x="1232885" y="2530128"/>
                  </a:lnTo>
                  <a:lnTo>
                    <a:pt x="1269960" y="2514692"/>
                  </a:lnTo>
                  <a:lnTo>
                    <a:pt x="1306295" y="2497363"/>
                  </a:lnTo>
                  <a:lnTo>
                    <a:pt x="1341861" y="2478180"/>
                  </a:lnTo>
                  <a:lnTo>
                    <a:pt x="1376630" y="2457181"/>
                  </a:lnTo>
                  <a:lnTo>
                    <a:pt x="1410572" y="2434407"/>
                  </a:lnTo>
                  <a:lnTo>
                    <a:pt x="1443660" y="2409895"/>
                  </a:lnTo>
                  <a:lnTo>
                    <a:pt x="1475865" y="2383685"/>
                  </a:lnTo>
                  <a:lnTo>
                    <a:pt x="1507157" y="2355815"/>
                  </a:lnTo>
                  <a:lnTo>
                    <a:pt x="1537509" y="2326325"/>
                  </a:lnTo>
                  <a:lnTo>
                    <a:pt x="1566891" y="2295254"/>
                  </a:lnTo>
                  <a:lnTo>
                    <a:pt x="1595276" y="2262639"/>
                  </a:lnTo>
                  <a:lnTo>
                    <a:pt x="1622633" y="2228521"/>
                  </a:lnTo>
                  <a:lnTo>
                    <a:pt x="1648936" y="2192939"/>
                  </a:lnTo>
                  <a:lnTo>
                    <a:pt x="1674154" y="2155930"/>
                  </a:lnTo>
                  <a:lnTo>
                    <a:pt x="1698260" y="2117534"/>
                  </a:lnTo>
                  <a:lnTo>
                    <a:pt x="1721225" y="2077791"/>
                  </a:lnTo>
                  <a:lnTo>
                    <a:pt x="1743020" y="2036738"/>
                  </a:lnTo>
                  <a:lnTo>
                    <a:pt x="1763616" y="1994415"/>
                  </a:lnTo>
                  <a:lnTo>
                    <a:pt x="1782985" y="1950861"/>
                  </a:lnTo>
                  <a:lnTo>
                    <a:pt x="1801099" y="1906114"/>
                  </a:lnTo>
                  <a:lnTo>
                    <a:pt x="1817928" y="1860214"/>
                  </a:lnTo>
                  <a:lnTo>
                    <a:pt x="1833444" y="1813199"/>
                  </a:lnTo>
                  <a:lnTo>
                    <a:pt x="1847618" y="1765109"/>
                  </a:lnTo>
                  <a:lnTo>
                    <a:pt x="1860421" y="1715983"/>
                  </a:lnTo>
                  <a:lnTo>
                    <a:pt x="1871826" y="1665858"/>
                  </a:lnTo>
                  <a:lnTo>
                    <a:pt x="1881803" y="1614775"/>
                  </a:lnTo>
                  <a:lnTo>
                    <a:pt x="1890324" y="1562772"/>
                  </a:lnTo>
                  <a:lnTo>
                    <a:pt x="1897359" y="1509887"/>
                  </a:lnTo>
                  <a:lnTo>
                    <a:pt x="1902881" y="1456161"/>
                  </a:lnTo>
                  <a:lnTo>
                    <a:pt x="1906861" y="1401632"/>
                  </a:lnTo>
                  <a:lnTo>
                    <a:pt x="1909270" y="1346338"/>
                  </a:lnTo>
                  <a:lnTo>
                    <a:pt x="1910079" y="1290320"/>
                  </a:lnTo>
                  <a:lnTo>
                    <a:pt x="1909270" y="1234396"/>
                  </a:lnTo>
                  <a:lnTo>
                    <a:pt x="1906861" y="1179193"/>
                  </a:lnTo>
                  <a:lnTo>
                    <a:pt x="1902881" y="1124749"/>
                  </a:lnTo>
                  <a:lnTo>
                    <a:pt x="1897359" y="1071104"/>
                  </a:lnTo>
                  <a:lnTo>
                    <a:pt x="1890324" y="1018296"/>
                  </a:lnTo>
                  <a:lnTo>
                    <a:pt x="1881803" y="966365"/>
                  </a:lnTo>
                  <a:lnTo>
                    <a:pt x="1871826" y="915349"/>
                  </a:lnTo>
                  <a:lnTo>
                    <a:pt x="1860421" y="865289"/>
                  </a:lnTo>
                  <a:lnTo>
                    <a:pt x="1847618" y="816222"/>
                  </a:lnTo>
                  <a:lnTo>
                    <a:pt x="1833444" y="768187"/>
                  </a:lnTo>
                  <a:lnTo>
                    <a:pt x="1817928" y="721225"/>
                  </a:lnTo>
                  <a:lnTo>
                    <a:pt x="1801099" y="675374"/>
                  </a:lnTo>
                  <a:lnTo>
                    <a:pt x="1782985" y="630672"/>
                  </a:lnTo>
                  <a:lnTo>
                    <a:pt x="1763616" y="587160"/>
                  </a:lnTo>
                  <a:lnTo>
                    <a:pt x="1743020" y="544875"/>
                  </a:lnTo>
                  <a:lnTo>
                    <a:pt x="1721225" y="503858"/>
                  </a:lnTo>
                  <a:lnTo>
                    <a:pt x="1698260" y="464147"/>
                  </a:lnTo>
                  <a:lnTo>
                    <a:pt x="1674154" y="425781"/>
                  </a:lnTo>
                  <a:lnTo>
                    <a:pt x="1648936" y="388799"/>
                  </a:lnTo>
                  <a:lnTo>
                    <a:pt x="1622633" y="353241"/>
                  </a:lnTo>
                  <a:lnTo>
                    <a:pt x="1595276" y="319145"/>
                  </a:lnTo>
                  <a:lnTo>
                    <a:pt x="1566891" y="286550"/>
                  </a:lnTo>
                  <a:lnTo>
                    <a:pt x="1537509" y="255496"/>
                  </a:lnTo>
                  <a:lnTo>
                    <a:pt x="1507157" y="226021"/>
                  </a:lnTo>
                  <a:lnTo>
                    <a:pt x="1475865" y="198165"/>
                  </a:lnTo>
                  <a:lnTo>
                    <a:pt x="1443660" y="171967"/>
                  </a:lnTo>
                  <a:lnTo>
                    <a:pt x="1410572" y="147465"/>
                  </a:lnTo>
                  <a:lnTo>
                    <a:pt x="1376630" y="124699"/>
                  </a:lnTo>
                  <a:lnTo>
                    <a:pt x="1341861" y="103708"/>
                  </a:lnTo>
                  <a:lnTo>
                    <a:pt x="1306295" y="84531"/>
                  </a:lnTo>
                  <a:lnTo>
                    <a:pt x="1269960" y="67206"/>
                  </a:lnTo>
                  <a:lnTo>
                    <a:pt x="1232885" y="51773"/>
                  </a:lnTo>
                  <a:lnTo>
                    <a:pt x="1195098" y="38272"/>
                  </a:lnTo>
                  <a:lnTo>
                    <a:pt x="1156628" y="26740"/>
                  </a:lnTo>
                  <a:lnTo>
                    <a:pt x="1117504" y="17218"/>
                  </a:lnTo>
                  <a:lnTo>
                    <a:pt x="1077755" y="9743"/>
                  </a:lnTo>
                  <a:lnTo>
                    <a:pt x="1037409" y="4356"/>
                  </a:lnTo>
                  <a:lnTo>
                    <a:pt x="996494" y="1095"/>
                  </a:lnTo>
                  <a:lnTo>
                    <a:pt x="955039" y="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74109" y="476250"/>
              <a:ext cx="1911350" cy="2581910"/>
            </a:xfrm>
            <a:custGeom>
              <a:avLst/>
              <a:gdLst/>
              <a:ahLst/>
              <a:cxnLst/>
              <a:rect l="l" t="t" r="r" b="b"/>
              <a:pathLst>
                <a:path w="1911350" h="2581910">
                  <a:moveTo>
                    <a:pt x="955039" y="0"/>
                  </a:moveTo>
                  <a:lnTo>
                    <a:pt x="996494" y="1095"/>
                  </a:lnTo>
                  <a:lnTo>
                    <a:pt x="1037409" y="4356"/>
                  </a:lnTo>
                  <a:lnTo>
                    <a:pt x="1077755" y="9743"/>
                  </a:lnTo>
                  <a:lnTo>
                    <a:pt x="1117504" y="17218"/>
                  </a:lnTo>
                  <a:lnTo>
                    <a:pt x="1156628" y="26740"/>
                  </a:lnTo>
                  <a:lnTo>
                    <a:pt x="1195098" y="38272"/>
                  </a:lnTo>
                  <a:lnTo>
                    <a:pt x="1232885" y="51773"/>
                  </a:lnTo>
                  <a:lnTo>
                    <a:pt x="1269960" y="67206"/>
                  </a:lnTo>
                  <a:lnTo>
                    <a:pt x="1306295" y="84531"/>
                  </a:lnTo>
                  <a:lnTo>
                    <a:pt x="1341861" y="103708"/>
                  </a:lnTo>
                  <a:lnTo>
                    <a:pt x="1376630" y="124699"/>
                  </a:lnTo>
                  <a:lnTo>
                    <a:pt x="1410572" y="147465"/>
                  </a:lnTo>
                  <a:lnTo>
                    <a:pt x="1443660" y="171967"/>
                  </a:lnTo>
                  <a:lnTo>
                    <a:pt x="1475865" y="198165"/>
                  </a:lnTo>
                  <a:lnTo>
                    <a:pt x="1507157" y="226021"/>
                  </a:lnTo>
                  <a:lnTo>
                    <a:pt x="1537509" y="255496"/>
                  </a:lnTo>
                  <a:lnTo>
                    <a:pt x="1566891" y="286550"/>
                  </a:lnTo>
                  <a:lnTo>
                    <a:pt x="1595276" y="319145"/>
                  </a:lnTo>
                  <a:lnTo>
                    <a:pt x="1622633" y="353241"/>
                  </a:lnTo>
                  <a:lnTo>
                    <a:pt x="1648936" y="388799"/>
                  </a:lnTo>
                  <a:lnTo>
                    <a:pt x="1674154" y="425781"/>
                  </a:lnTo>
                  <a:lnTo>
                    <a:pt x="1698260" y="464147"/>
                  </a:lnTo>
                  <a:lnTo>
                    <a:pt x="1721225" y="503858"/>
                  </a:lnTo>
                  <a:lnTo>
                    <a:pt x="1743020" y="544875"/>
                  </a:lnTo>
                  <a:lnTo>
                    <a:pt x="1763616" y="587160"/>
                  </a:lnTo>
                  <a:lnTo>
                    <a:pt x="1782985" y="630672"/>
                  </a:lnTo>
                  <a:lnTo>
                    <a:pt x="1801099" y="675374"/>
                  </a:lnTo>
                  <a:lnTo>
                    <a:pt x="1817928" y="721225"/>
                  </a:lnTo>
                  <a:lnTo>
                    <a:pt x="1833444" y="768187"/>
                  </a:lnTo>
                  <a:lnTo>
                    <a:pt x="1847618" y="816222"/>
                  </a:lnTo>
                  <a:lnTo>
                    <a:pt x="1860421" y="865289"/>
                  </a:lnTo>
                  <a:lnTo>
                    <a:pt x="1871826" y="915349"/>
                  </a:lnTo>
                  <a:lnTo>
                    <a:pt x="1881803" y="966365"/>
                  </a:lnTo>
                  <a:lnTo>
                    <a:pt x="1890324" y="1018296"/>
                  </a:lnTo>
                  <a:lnTo>
                    <a:pt x="1897359" y="1071104"/>
                  </a:lnTo>
                  <a:lnTo>
                    <a:pt x="1902881" y="1124749"/>
                  </a:lnTo>
                  <a:lnTo>
                    <a:pt x="1906861" y="1179193"/>
                  </a:lnTo>
                  <a:lnTo>
                    <a:pt x="1909270" y="1234396"/>
                  </a:lnTo>
                  <a:lnTo>
                    <a:pt x="1910079" y="1290320"/>
                  </a:lnTo>
                  <a:lnTo>
                    <a:pt x="1909270" y="1346338"/>
                  </a:lnTo>
                  <a:lnTo>
                    <a:pt x="1906861" y="1401632"/>
                  </a:lnTo>
                  <a:lnTo>
                    <a:pt x="1902881" y="1456161"/>
                  </a:lnTo>
                  <a:lnTo>
                    <a:pt x="1897359" y="1509887"/>
                  </a:lnTo>
                  <a:lnTo>
                    <a:pt x="1890324" y="1562772"/>
                  </a:lnTo>
                  <a:lnTo>
                    <a:pt x="1881803" y="1614775"/>
                  </a:lnTo>
                  <a:lnTo>
                    <a:pt x="1871826" y="1665858"/>
                  </a:lnTo>
                  <a:lnTo>
                    <a:pt x="1860421" y="1715983"/>
                  </a:lnTo>
                  <a:lnTo>
                    <a:pt x="1847618" y="1765109"/>
                  </a:lnTo>
                  <a:lnTo>
                    <a:pt x="1833444" y="1813199"/>
                  </a:lnTo>
                  <a:lnTo>
                    <a:pt x="1817928" y="1860214"/>
                  </a:lnTo>
                  <a:lnTo>
                    <a:pt x="1801099" y="1906114"/>
                  </a:lnTo>
                  <a:lnTo>
                    <a:pt x="1782985" y="1950861"/>
                  </a:lnTo>
                  <a:lnTo>
                    <a:pt x="1763616" y="1994415"/>
                  </a:lnTo>
                  <a:lnTo>
                    <a:pt x="1743020" y="2036738"/>
                  </a:lnTo>
                  <a:lnTo>
                    <a:pt x="1721225" y="2077791"/>
                  </a:lnTo>
                  <a:lnTo>
                    <a:pt x="1698260" y="2117534"/>
                  </a:lnTo>
                  <a:lnTo>
                    <a:pt x="1674154" y="2155930"/>
                  </a:lnTo>
                  <a:lnTo>
                    <a:pt x="1648936" y="2192939"/>
                  </a:lnTo>
                  <a:lnTo>
                    <a:pt x="1622633" y="2228521"/>
                  </a:lnTo>
                  <a:lnTo>
                    <a:pt x="1595276" y="2262639"/>
                  </a:lnTo>
                  <a:lnTo>
                    <a:pt x="1566891" y="2295254"/>
                  </a:lnTo>
                  <a:lnTo>
                    <a:pt x="1537509" y="2326325"/>
                  </a:lnTo>
                  <a:lnTo>
                    <a:pt x="1507157" y="2355815"/>
                  </a:lnTo>
                  <a:lnTo>
                    <a:pt x="1475865" y="2383685"/>
                  </a:lnTo>
                  <a:lnTo>
                    <a:pt x="1443660" y="2409895"/>
                  </a:lnTo>
                  <a:lnTo>
                    <a:pt x="1410572" y="2434407"/>
                  </a:lnTo>
                  <a:lnTo>
                    <a:pt x="1376630" y="2457181"/>
                  </a:lnTo>
                  <a:lnTo>
                    <a:pt x="1341861" y="2478180"/>
                  </a:lnTo>
                  <a:lnTo>
                    <a:pt x="1306295" y="2497363"/>
                  </a:lnTo>
                  <a:lnTo>
                    <a:pt x="1269960" y="2514692"/>
                  </a:lnTo>
                  <a:lnTo>
                    <a:pt x="1232885" y="2530128"/>
                  </a:lnTo>
                  <a:lnTo>
                    <a:pt x="1195098" y="2543633"/>
                  </a:lnTo>
                  <a:lnTo>
                    <a:pt x="1156628" y="2555166"/>
                  </a:lnTo>
                  <a:lnTo>
                    <a:pt x="1117504" y="2564690"/>
                  </a:lnTo>
                  <a:lnTo>
                    <a:pt x="1077755" y="2572165"/>
                  </a:lnTo>
                  <a:lnTo>
                    <a:pt x="1037409" y="2577553"/>
                  </a:lnTo>
                  <a:lnTo>
                    <a:pt x="996494" y="2580814"/>
                  </a:lnTo>
                  <a:lnTo>
                    <a:pt x="955039" y="2581910"/>
                  </a:lnTo>
                  <a:lnTo>
                    <a:pt x="913585" y="2580814"/>
                  </a:lnTo>
                  <a:lnTo>
                    <a:pt x="872670" y="2577553"/>
                  </a:lnTo>
                  <a:lnTo>
                    <a:pt x="832324" y="2572165"/>
                  </a:lnTo>
                  <a:lnTo>
                    <a:pt x="792575" y="2564690"/>
                  </a:lnTo>
                  <a:lnTo>
                    <a:pt x="753451" y="2555166"/>
                  </a:lnTo>
                  <a:lnTo>
                    <a:pt x="714981" y="2543633"/>
                  </a:lnTo>
                  <a:lnTo>
                    <a:pt x="677194" y="2530128"/>
                  </a:lnTo>
                  <a:lnTo>
                    <a:pt x="640119" y="2514692"/>
                  </a:lnTo>
                  <a:lnTo>
                    <a:pt x="603784" y="2497363"/>
                  </a:lnTo>
                  <a:lnTo>
                    <a:pt x="568218" y="2478180"/>
                  </a:lnTo>
                  <a:lnTo>
                    <a:pt x="533449" y="2457181"/>
                  </a:lnTo>
                  <a:lnTo>
                    <a:pt x="499507" y="2434407"/>
                  </a:lnTo>
                  <a:lnTo>
                    <a:pt x="466419" y="2409895"/>
                  </a:lnTo>
                  <a:lnTo>
                    <a:pt x="434214" y="2383685"/>
                  </a:lnTo>
                  <a:lnTo>
                    <a:pt x="402922" y="2355815"/>
                  </a:lnTo>
                  <a:lnTo>
                    <a:pt x="372570" y="2326325"/>
                  </a:lnTo>
                  <a:lnTo>
                    <a:pt x="343188" y="2295254"/>
                  </a:lnTo>
                  <a:lnTo>
                    <a:pt x="314803" y="2262639"/>
                  </a:lnTo>
                  <a:lnTo>
                    <a:pt x="287446" y="2228521"/>
                  </a:lnTo>
                  <a:lnTo>
                    <a:pt x="261143" y="2192939"/>
                  </a:lnTo>
                  <a:lnTo>
                    <a:pt x="235925" y="2155930"/>
                  </a:lnTo>
                  <a:lnTo>
                    <a:pt x="211819" y="2117534"/>
                  </a:lnTo>
                  <a:lnTo>
                    <a:pt x="188854" y="2077791"/>
                  </a:lnTo>
                  <a:lnTo>
                    <a:pt x="167059" y="2036738"/>
                  </a:lnTo>
                  <a:lnTo>
                    <a:pt x="146463" y="1994415"/>
                  </a:lnTo>
                  <a:lnTo>
                    <a:pt x="127094" y="1950861"/>
                  </a:lnTo>
                  <a:lnTo>
                    <a:pt x="108980" y="1906114"/>
                  </a:lnTo>
                  <a:lnTo>
                    <a:pt x="92151" y="1860214"/>
                  </a:lnTo>
                  <a:lnTo>
                    <a:pt x="76635" y="1813199"/>
                  </a:lnTo>
                  <a:lnTo>
                    <a:pt x="62461" y="1765109"/>
                  </a:lnTo>
                  <a:lnTo>
                    <a:pt x="49658" y="1715983"/>
                  </a:lnTo>
                  <a:lnTo>
                    <a:pt x="38253" y="1665858"/>
                  </a:lnTo>
                  <a:lnTo>
                    <a:pt x="28276" y="1614775"/>
                  </a:lnTo>
                  <a:lnTo>
                    <a:pt x="19755" y="1562772"/>
                  </a:lnTo>
                  <a:lnTo>
                    <a:pt x="12720" y="1509887"/>
                  </a:lnTo>
                  <a:lnTo>
                    <a:pt x="7198" y="1456161"/>
                  </a:lnTo>
                  <a:lnTo>
                    <a:pt x="3218" y="1401632"/>
                  </a:lnTo>
                  <a:lnTo>
                    <a:pt x="809" y="1346338"/>
                  </a:lnTo>
                  <a:lnTo>
                    <a:pt x="0" y="1290320"/>
                  </a:lnTo>
                  <a:lnTo>
                    <a:pt x="809" y="1234396"/>
                  </a:lnTo>
                  <a:lnTo>
                    <a:pt x="3218" y="1179193"/>
                  </a:lnTo>
                  <a:lnTo>
                    <a:pt x="7198" y="1124749"/>
                  </a:lnTo>
                  <a:lnTo>
                    <a:pt x="12720" y="1071104"/>
                  </a:lnTo>
                  <a:lnTo>
                    <a:pt x="19755" y="1018296"/>
                  </a:lnTo>
                  <a:lnTo>
                    <a:pt x="28276" y="966365"/>
                  </a:lnTo>
                  <a:lnTo>
                    <a:pt x="38253" y="915349"/>
                  </a:lnTo>
                  <a:lnTo>
                    <a:pt x="49658" y="865289"/>
                  </a:lnTo>
                  <a:lnTo>
                    <a:pt x="62461" y="816222"/>
                  </a:lnTo>
                  <a:lnTo>
                    <a:pt x="76635" y="768187"/>
                  </a:lnTo>
                  <a:lnTo>
                    <a:pt x="92151" y="721225"/>
                  </a:lnTo>
                  <a:lnTo>
                    <a:pt x="108980" y="675374"/>
                  </a:lnTo>
                  <a:lnTo>
                    <a:pt x="127094" y="630672"/>
                  </a:lnTo>
                  <a:lnTo>
                    <a:pt x="146463" y="587160"/>
                  </a:lnTo>
                  <a:lnTo>
                    <a:pt x="167059" y="544875"/>
                  </a:lnTo>
                  <a:lnTo>
                    <a:pt x="188854" y="503858"/>
                  </a:lnTo>
                  <a:lnTo>
                    <a:pt x="211819" y="464147"/>
                  </a:lnTo>
                  <a:lnTo>
                    <a:pt x="235925" y="425781"/>
                  </a:lnTo>
                  <a:lnTo>
                    <a:pt x="261143" y="388799"/>
                  </a:lnTo>
                  <a:lnTo>
                    <a:pt x="287446" y="353241"/>
                  </a:lnTo>
                  <a:lnTo>
                    <a:pt x="314803" y="319145"/>
                  </a:lnTo>
                  <a:lnTo>
                    <a:pt x="343188" y="286550"/>
                  </a:lnTo>
                  <a:lnTo>
                    <a:pt x="372570" y="255496"/>
                  </a:lnTo>
                  <a:lnTo>
                    <a:pt x="402922" y="226021"/>
                  </a:lnTo>
                  <a:lnTo>
                    <a:pt x="434214" y="198165"/>
                  </a:lnTo>
                  <a:lnTo>
                    <a:pt x="466419" y="171967"/>
                  </a:lnTo>
                  <a:lnTo>
                    <a:pt x="499507" y="147465"/>
                  </a:lnTo>
                  <a:lnTo>
                    <a:pt x="533449" y="124699"/>
                  </a:lnTo>
                  <a:lnTo>
                    <a:pt x="568218" y="103708"/>
                  </a:lnTo>
                  <a:lnTo>
                    <a:pt x="603784" y="84531"/>
                  </a:lnTo>
                  <a:lnTo>
                    <a:pt x="640119" y="67206"/>
                  </a:lnTo>
                  <a:lnTo>
                    <a:pt x="677194" y="51773"/>
                  </a:lnTo>
                  <a:lnTo>
                    <a:pt x="714981" y="38272"/>
                  </a:lnTo>
                  <a:lnTo>
                    <a:pt x="753451" y="26740"/>
                  </a:lnTo>
                  <a:lnTo>
                    <a:pt x="792575" y="17218"/>
                  </a:lnTo>
                  <a:lnTo>
                    <a:pt x="832324" y="9743"/>
                  </a:lnTo>
                  <a:lnTo>
                    <a:pt x="872670" y="4356"/>
                  </a:lnTo>
                  <a:lnTo>
                    <a:pt x="913585" y="1095"/>
                  </a:lnTo>
                  <a:lnTo>
                    <a:pt x="955039" y="0"/>
                  </a:lnTo>
                  <a:close/>
                </a:path>
                <a:path w="1911350" h="2581910">
                  <a:moveTo>
                    <a:pt x="0" y="0"/>
                  </a:moveTo>
                  <a:lnTo>
                    <a:pt x="0" y="0"/>
                  </a:lnTo>
                </a:path>
                <a:path w="1911350" h="2581910">
                  <a:moveTo>
                    <a:pt x="1911350" y="2581910"/>
                  </a:moveTo>
                  <a:lnTo>
                    <a:pt x="1911350" y="2581910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132579" y="1206500"/>
            <a:ext cx="993140" cy="112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254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CC"/>
                </a:solidFill>
                <a:latin typeface="Arial"/>
                <a:cs typeface="Arial"/>
              </a:rPr>
              <a:t>Faktor  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MEN</a:t>
            </a:r>
            <a:r>
              <a:rPr sz="1200" b="1" spc="-5" dirty="0">
                <a:solidFill>
                  <a:srgbClr val="0000CC"/>
                </a:solidFill>
                <a:latin typeface="Arial"/>
                <a:cs typeface="Arial"/>
              </a:rPr>
              <a:t>I</a:t>
            </a:r>
            <a:r>
              <a:rPr sz="1200" b="1" spc="-1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200" b="1" spc="5" dirty="0">
                <a:solidFill>
                  <a:srgbClr val="0000CC"/>
                </a:solidFill>
                <a:latin typeface="Arial"/>
                <a:cs typeface="Arial"/>
              </a:rPr>
              <a:t>G</a:t>
            </a:r>
            <a:r>
              <a:rPr sz="1200" b="1" spc="-10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1200" b="1" spc="-4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-  </a:t>
            </a:r>
            <a:r>
              <a:rPr sz="1200" b="1" spc="-20" dirty="0">
                <a:solidFill>
                  <a:srgbClr val="0000CC"/>
                </a:solidFill>
                <a:latin typeface="Arial"/>
                <a:cs typeface="Arial"/>
              </a:rPr>
              <a:t>KAN</a:t>
            </a:r>
            <a:r>
              <a:rPr sz="1200" b="1" spc="-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CC"/>
                </a:solidFill>
                <a:latin typeface="Arial"/>
                <a:cs typeface="Arial"/>
              </a:rPr>
              <a:t>RISIKO</a:t>
            </a:r>
            <a:endParaRPr sz="1200">
              <a:latin typeface="Arial"/>
              <a:cs typeface="Arial"/>
            </a:endParaRPr>
          </a:p>
          <a:p>
            <a:pPr marL="264160" marR="255270" indent="-635" algn="ctr">
              <a:lnSpc>
                <a:spcPts val="1440"/>
              </a:lnSpc>
              <a:spcBef>
                <a:spcPts val="35"/>
              </a:spcBef>
            </a:pP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dan  </a:t>
            </a:r>
            <a:r>
              <a:rPr sz="1200" b="1" spc="-5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akt</a:t>
            </a:r>
            <a:r>
              <a:rPr sz="1200" b="1" spc="-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90"/>
              </a:lnSpc>
            </a:pPr>
            <a:r>
              <a:rPr sz="1200" b="1" spc="-5" dirty="0">
                <a:solidFill>
                  <a:srgbClr val="0000CC"/>
                </a:solidFill>
                <a:latin typeface="Arial"/>
                <a:cs typeface="Arial"/>
              </a:rPr>
              <a:t>MELINDUNGI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793239" y="1767839"/>
            <a:ext cx="5708650" cy="4268470"/>
            <a:chOff x="1793239" y="1767839"/>
            <a:chExt cx="5708650" cy="4268470"/>
          </a:xfrm>
        </p:grpSpPr>
        <p:sp>
          <p:nvSpPr>
            <p:cNvPr id="57" name="object 57"/>
            <p:cNvSpPr/>
            <p:nvPr/>
          </p:nvSpPr>
          <p:spPr>
            <a:xfrm>
              <a:off x="6097269" y="5910580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29" h="125729">
                  <a:moveTo>
                    <a:pt x="0" y="0"/>
                  </a:moveTo>
                  <a:lnTo>
                    <a:pt x="0" y="125730"/>
                  </a:lnTo>
                  <a:lnTo>
                    <a:pt x="125729" y="6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15480" y="5201919"/>
              <a:ext cx="359410" cy="289560"/>
            </a:xfrm>
            <a:custGeom>
              <a:avLst/>
              <a:gdLst/>
              <a:ahLst/>
              <a:cxnLst/>
              <a:rect l="l" t="t" r="r" b="b"/>
              <a:pathLst>
                <a:path w="359409" h="289560">
                  <a:moveTo>
                    <a:pt x="0" y="289559"/>
                  </a:moveTo>
                  <a:lnTo>
                    <a:pt x="359410" y="0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24040" y="5128260"/>
              <a:ext cx="542290" cy="436880"/>
            </a:xfrm>
            <a:custGeom>
              <a:avLst/>
              <a:gdLst/>
              <a:ahLst/>
              <a:cxnLst/>
              <a:rect l="l" t="t" r="r" b="b"/>
              <a:pathLst>
                <a:path w="542290" h="436879">
                  <a:moveTo>
                    <a:pt x="138430" y="407670"/>
                  </a:moveTo>
                  <a:lnTo>
                    <a:pt x="58420" y="308610"/>
                  </a:lnTo>
                  <a:lnTo>
                    <a:pt x="0" y="436880"/>
                  </a:lnTo>
                  <a:lnTo>
                    <a:pt x="138430" y="407670"/>
                  </a:lnTo>
                  <a:close/>
                </a:path>
                <a:path w="542290" h="436879">
                  <a:moveTo>
                    <a:pt x="542290" y="0"/>
                  </a:moveTo>
                  <a:lnTo>
                    <a:pt x="405130" y="29210"/>
                  </a:lnTo>
                  <a:lnTo>
                    <a:pt x="483870" y="128270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67269" y="4006850"/>
              <a:ext cx="134620" cy="3060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56730" y="2759709"/>
              <a:ext cx="453390" cy="359410"/>
            </a:xfrm>
            <a:custGeom>
              <a:avLst/>
              <a:gdLst/>
              <a:ahLst/>
              <a:cxnLst/>
              <a:rect l="l" t="t" r="r" b="b"/>
              <a:pathLst>
                <a:path w="453390" h="359410">
                  <a:moveTo>
                    <a:pt x="453390" y="35941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64020" y="2687319"/>
              <a:ext cx="638810" cy="504190"/>
            </a:xfrm>
            <a:custGeom>
              <a:avLst/>
              <a:gdLst/>
              <a:ahLst/>
              <a:cxnLst/>
              <a:rect l="l" t="t" r="r" b="b"/>
              <a:pathLst>
                <a:path w="638809" h="504189">
                  <a:moveTo>
                    <a:pt x="138430" y="27940"/>
                  </a:moveTo>
                  <a:lnTo>
                    <a:pt x="0" y="0"/>
                  </a:lnTo>
                  <a:lnTo>
                    <a:pt x="59690" y="127000"/>
                  </a:lnTo>
                  <a:lnTo>
                    <a:pt x="138430" y="27940"/>
                  </a:lnTo>
                  <a:close/>
                </a:path>
                <a:path w="638809" h="504189">
                  <a:moveTo>
                    <a:pt x="638810" y="504190"/>
                  </a:moveTo>
                  <a:lnTo>
                    <a:pt x="579120" y="377190"/>
                  </a:lnTo>
                  <a:lnTo>
                    <a:pt x="500380" y="476250"/>
                  </a:lnTo>
                  <a:lnTo>
                    <a:pt x="638810" y="50419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71819" y="1846579"/>
              <a:ext cx="336550" cy="307340"/>
            </a:xfrm>
            <a:custGeom>
              <a:avLst/>
              <a:gdLst/>
              <a:ahLst/>
              <a:cxnLst/>
              <a:rect l="l" t="t" r="r" b="b"/>
              <a:pathLst>
                <a:path w="336550" h="307339">
                  <a:moveTo>
                    <a:pt x="336550" y="307340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60110" y="2101849"/>
              <a:ext cx="135890" cy="130810"/>
            </a:xfrm>
            <a:custGeom>
              <a:avLst/>
              <a:gdLst/>
              <a:ahLst/>
              <a:cxnLst/>
              <a:rect l="l" t="t" r="r" b="b"/>
              <a:pathLst>
                <a:path w="135889" h="130810">
                  <a:moveTo>
                    <a:pt x="85089" y="0"/>
                  </a:moveTo>
                  <a:lnTo>
                    <a:pt x="0" y="92710"/>
                  </a:lnTo>
                  <a:lnTo>
                    <a:pt x="135889" y="13081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03269" y="1855469"/>
              <a:ext cx="293370" cy="335280"/>
            </a:xfrm>
            <a:custGeom>
              <a:avLst/>
              <a:gdLst/>
              <a:ahLst/>
              <a:cxnLst/>
              <a:rect l="l" t="t" r="r" b="b"/>
              <a:pathLst>
                <a:path w="293370" h="335280">
                  <a:moveTo>
                    <a:pt x="293369" y="0"/>
                  </a:moveTo>
                  <a:lnTo>
                    <a:pt x="0" y="335279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29150" y="3058159"/>
              <a:ext cx="63500" cy="462280"/>
            </a:xfrm>
            <a:custGeom>
              <a:avLst/>
              <a:gdLst/>
              <a:ahLst/>
              <a:cxnLst/>
              <a:rect l="l" t="t" r="r" b="b"/>
              <a:pathLst>
                <a:path w="63500" h="462279">
                  <a:moveTo>
                    <a:pt x="0" y="0"/>
                  </a:moveTo>
                  <a:lnTo>
                    <a:pt x="63500" y="462279"/>
                  </a:lnTo>
                </a:path>
              </a:pathLst>
            </a:custGeom>
            <a:ln w="934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25800" y="1767839"/>
              <a:ext cx="448309" cy="511809"/>
            </a:xfrm>
            <a:custGeom>
              <a:avLst/>
              <a:gdLst/>
              <a:ahLst/>
              <a:cxnLst/>
              <a:rect l="l" t="t" r="r" b="b"/>
              <a:pathLst>
                <a:path w="448310" h="511810">
                  <a:moveTo>
                    <a:pt x="130810" y="458470"/>
                  </a:moveTo>
                  <a:lnTo>
                    <a:pt x="35560" y="374650"/>
                  </a:lnTo>
                  <a:lnTo>
                    <a:pt x="0" y="511810"/>
                  </a:lnTo>
                  <a:lnTo>
                    <a:pt x="130810" y="458470"/>
                  </a:lnTo>
                  <a:close/>
                </a:path>
                <a:path w="448310" h="511810">
                  <a:moveTo>
                    <a:pt x="448310" y="0"/>
                  </a:moveTo>
                  <a:lnTo>
                    <a:pt x="317500" y="52070"/>
                  </a:lnTo>
                  <a:lnTo>
                    <a:pt x="412750" y="135890"/>
                  </a:lnTo>
                  <a:lnTo>
                    <a:pt x="44831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43099" y="2766059"/>
              <a:ext cx="462280" cy="412750"/>
            </a:xfrm>
            <a:custGeom>
              <a:avLst/>
              <a:gdLst/>
              <a:ahLst/>
              <a:cxnLst/>
              <a:rect l="l" t="t" r="r" b="b"/>
              <a:pathLst>
                <a:path w="462280" h="412750">
                  <a:moveTo>
                    <a:pt x="462280" y="0"/>
                  </a:moveTo>
                  <a:lnTo>
                    <a:pt x="0" y="412750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56740" y="2687319"/>
              <a:ext cx="636270" cy="570230"/>
            </a:xfrm>
            <a:custGeom>
              <a:avLst/>
              <a:gdLst/>
              <a:ahLst/>
              <a:cxnLst/>
              <a:rect l="l" t="t" r="r" b="b"/>
              <a:pathLst>
                <a:path w="636269" h="570229">
                  <a:moveTo>
                    <a:pt x="135890" y="533400"/>
                  </a:moveTo>
                  <a:lnTo>
                    <a:pt x="50800" y="439420"/>
                  </a:lnTo>
                  <a:lnTo>
                    <a:pt x="0" y="570230"/>
                  </a:lnTo>
                  <a:lnTo>
                    <a:pt x="135890" y="533400"/>
                  </a:lnTo>
                  <a:close/>
                </a:path>
                <a:path w="636269" h="570229">
                  <a:moveTo>
                    <a:pt x="636270" y="0"/>
                  </a:moveTo>
                  <a:lnTo>
                    <a:pt x="500380" y="36830"/>
                  </a:lnTo>
                  <a:lnTo>
                    <a:pt x="584200" y="130810"/>
                  </a:lnTo>
                  <a:lnTo>
                    <a:pt x="63627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93239" y="4072889"/>
              <a:ext cx="12573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959609" y="5248910"/>
              <a:ext cx="492759" cy="261620"/>
            </a:xfrm>
            <a:custGeom>
              <a:avLst/>
              <a:gdLst/>
              <a:ahLst/>
              <a:cxnLst/>
              <a:rect l="l" t="t" r="r" b="b"/>
              <a:pathLst>
                <a:path w="492760" h="261620">
                  <a:moveTo>
                    <a:pt x="0" y="0"/>
                  </a:moveTo>
                  <a:lnTo>
                    <a:pt x="492759" y="261619"/>
                  </a:lnTo>
                </a:path>
              </a:pathLst>
            </a:custGeom>
            <a:ln w="889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6740" y="1767839"/>
              <a:ext cx="3863340" cy="4268470"/>
            </a:xfrm>
            <a:custGeom>
              <a:avLst/>
              <a:gdLst/>
              <a:ahLst/>
              <a:cxnLst/>
              <a:rect l="l" t="t" r="r" b="b"/>
              <a:pathLst>
                <a:path w="3863340" h="4268470">
                  <a:moveTo>
                    <a:pt x="139700" y="3429000"/>
                  </a:moveTo>
                  <a:lnTo>
                    <a:pt x="0" y="3425190"/>
                  </a:lnTo>
                  <a:lnTo>
                    <a:pt x="81280" y="3540760"/>
                  </a:lnTo>
                  <a:lnTo>
                    <a:pt x="139700" y="3429000"/>
                  </a:lnTo>
                  <a:close/>
                </a:path>
                <a:path w="3863340" h="4268470">
                  <a:moveTo>
                    <a:pt x="699770" y="3797300"/>
                  </a:moveTo>
                  <a:lnTo>
                    <a:pt x="618490" y="3683000"/>
                  </a:lnTo>
                  <a:lnTo>
                    <a:pt x="558800" y="3794760"/>
                  </a:lnTo>
                  <a:lnTo>
                    <a:pt x="699770" y="3797300"/>
                  </a:lnTo>
                  <a:close/>
                </a:path>
                <a:path w="3863340" h="4268470">
                  <a:moveTo>
                    <a:pt x="1494790" y="4142740"/>
                  </a:moveTo>
                  <a:lnTo>
                    <a:pt x="1369060" y="4206240"/>
                  </a:lnTo>
                  <a:lnTo>
                    <a:pt x="1494790" y="4268470"/>
                  </a:lnTo>
                  <a:lnTo>
                    <a:pt x="1494790" y="4142740"/>
                  </a:lnTo>
                  <a:close/>
                </a:path>
                <a:path w="3863340" h="4268470">
                  <a:moveTo>
                    <a:pt x="3863340" y="38100"/>
                  </a:moveTo>
                  <a:lnTo>
                    <a:pt x="3727450" y="0"/>
                  </a:lnTo>
                  <a:lnTo>
                    <a:pt x="3778250" y="130810"/>
                  </a:lnTo>
                  <a:lnTo>
                    <a:pt x="3863340" y="3810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1159"/>
            <a:ext cx="175958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defTabSz="746125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414355"/>
                </a:solidFill>
                <a:latin typeface="Arial"/>
                <a:cs typeface="Arial"/>
              </a:rPr>
              <a:t>H</a:t>
            </a:r>
            <a:r>
              <a:rPr sz="4000" b="0" spc="-65" dirty="0">
                <a:solidFill>
                  <a:srgbClr val="414355"/>
                </a:solidFill>
                <a:latin typeface="Arial"/>
                <a:cs typeface="Arial"/>
              </a:rPr>
              <a:t>e</a:t>
            </a:r>
            <a:r>
              <a:rPr lang="en-US" sz="4000" b="0" spc="1210" dirty="0">
                <a:solidFill>
                  <a:srgbClr val="414355"/>
                </a:solidFill>
                <a:latin typeface="Arial"/>
                <a:cs typeface="Arial"/>
              </a:rPr>
              <a:t>r</a:t>
            </a:r>
            <a:r>
              <a:rPr sz="4000" b="0" spc="260" dirty="0">
                <a:solidFill>
                  <a:srgbClr val="414355"/>
                </a:solidFill>
                <a:latin typeface="Arial"/>
                <a:cs typeface="Arial"/>
              </a:rPr>
              <a:t>o</a:t>
            </a:r>
            <a:r>
              <a:rPr sz="4000" b="0" spc="335" dirty="0">
                <a:solidFill>
                  <a:srgbClr val="414355"/>
                </a:solidFill>
                <a:latin typeface="Arial"/>
                <a:cs typeface="Arial"/>
              </a:rPr>
              <a:t>i</a:t>
            </a:r>
            <a:r>
              <a:rPr sz="4000" b="0" spc="175" dirty="0">
                <a:solidFill>
                  <a:srgbClr val="414355"/>
                </a:solidFill>
                <a:latin typeface="Arial"/>
                <a:cs typeface="Arial"/>
              </a:rPr>
              <a:t>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371600"/>
            <a:ext cx="40386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4340" y="2946400"/>
            <a:ext cx="2305050" cy="3131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92819" y="34290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74040"/>
            <a:ext cx="531939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000000"/>
                </a:solidFill>
                <a:latin typeface="Trebuchet MS"/>
                <a:cs typeface="Trebuchet MS"/>
              </a:rPr>
              <a:t>Paling Tidak </a:t>
            </a:r>
            <a:r>
              <a:rPr sz="2900" dirty="0">
                <a:solidFill>
                  <a:srgbClr val="FF0000"/>
                </a:solidFill>
                <a:latin typeface="Trebuchet MS"/>
                <a:cs typeface="Trebuchet MS"/>
              </a:rPr>
              <a:t>4 </a:t>
            </a:r>
            <a:r>
              <a:rPr sz="2900" spc="-5" dirty="0">
                <a:solidFill>
                  <a:srgbClr val="FF0000"/>
                </a:solidFill>
                <a:latin typeface="Trebuchet MS"/>
                <a:cs typeface="Trebuchet MS"/>
              </a:rPr>
              <a:t>Juta Penduduk  </a:t>
            </a:r>
            <a:r>
              <a:rPr sz="2900" spc="-5" dirty="0">
                <a:solidFill>
                  <a:srgbClr val="000000"/>
                </a:solidFill>
                <a:latin typeface="Trebuchet MS"/>
                <a:cs typeface="Trebuchet MS"/>
              </a:rPr>
              <a:t>Telah Menjadi Korban</a:t>
            </a:r>
            <a:r>
              <a:rPr sz="29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900" spc="-5" dirty="0">
                <a:solidFill>
                  <a:srgbClr val="000000"/>
                </a:solidFill>
                <a:latin typeface="Trebuchet MS"/>
                <a:cs typeface="Trebuchet MS"/>
              </a:rPr>
              <a:t>Narkoba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54810"/>
            <a:ext cx="9144000" cy="520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06400"/>
            <a:ext cx="14770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200" dirty="0">
                <a:solidFill>
                  <a:srgbClr val="414355"/>
                </a:solidFill>
                <a:latin typeface="Arial"/>
                <a:cs typeface="Arial"/>
              </a:rPr>
              <a:t>op</a:t>
            </a:r>
            <a:r>
              <a:rPr sz="4000" b="0" spc="35" dirty="0">
                <a:solidFill>
                  <a:srgbClr val="414355"/>
                </a:solidFill>
                <a:latin typeface="Arial"/>
                <a:cs typeface="Arial"/>
              </a:rPr>
              <a:t>ium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3188970"/>
            <a:ext cx="4038600" cy="264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38750" y="3655059"/>
            <a:ext cx="28575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92819" y="34290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44500"/>
            <a:ext cx="14770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200" dirty="0">
                <a:solidFill>
                  <a:srgbClr val="414355"/>
                </a:solidFill>
                <a:latin typeface="Arial"/>
                <a:cs typeface="Arial"/>
              </a:rPr>
              <a:t>op</a:t>
            </a:r>
            <a:r>
              <a:rPr sz="4000" b="0" spc="35" dirty="0">
                <a:solidFill>
                  <a:srgbClr val="414355"/>
                </a:solidFill>
                <a:latin typeface="Arial"/>
                <a:cs typeface="Arial"/>
              </a:rPr>
              <a:t>ium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0386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8309" y="2988310"/>
            <a:ext cx="2279649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92819" y="34290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8759"/>
            <a:ext cx="1646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414355"/>
                </a:solidFill>
                <a:latin typeface="Trebuchet MS"/>
                <a:cs typeface="Trebuchet MS"/>
              </a:rPr>
              <a:t>C</a:t>
            </a:r>
            <a:r>
              <a:rPr sz="3200" b="0" spc="-5" dirty="0">
                <a:solidFill>
                  <a:srgbClr val="414355"/>
                </a:solidFill>
                <a:latin typeface="Trebuchet MS"/>
                <a:cs typeface="Trebuchet MS"/>
              </a:rPr>
              <a:t>anna</a:t>
            </a:r>
            <a:r>
              <a:rPr sz="3200" b="0" dirty="0">
                <a:solidFill>
                  <a:srgbClr val="414355"/>
                </a:solidFill>
                <a:latin typeface="Trebuchet MS"/>
                <a:cs typeface="Trebuchet MS"/>
              </a:rPr>
              <a:t>b</a:t>
            </a:r>
            <a:r>
              <a:rPr sz="3200" b="0" spc="-5" dirty="0">
                <a:solidFill>
                  <a:srgbClr val="414355"/>
                </a:solidFill>
                <a:latin typeface="Trebuchet MS"/>
                <a:cs typeface="Trebuchet MS"/>
              </a:rPr>
              <a:t>i</a:t>
            </a:r>
            <a:r>
              <a:rPr sz="3200" b="0" dirty="0">
                <a:solidFill>
                  <a:srgbClr val="414355"/>
                </a:solidFill>
                <a:latin typeface="Trebuchet MS"/>
                <a:cs typeface="Trebuchet MS"/>
              </a:rPr>
              <a:t>s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762000"/>
            <a:ext cx="8458200" cy="5410200"/>
            <a:chOff x="457200" y="762000"/>
            <a:chExt cx="8458200" cy="5410200"/>
          </a:xfrm>
        </p:grpSpPr>
        <p:sp>
          <p:nvSpPr>
            <p:cNvPr id="4" name="object 4"/>
            <p:cNvSpPr/>
            <p:nvPr/>
          </p:nvSpPr>
          <p:spPr>
            <a:xfrm>
              <a:off x="457200" y="2503170"/>
              <a:ext cx="4038600" cy="27190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762000"/>
              <a:ext cx="8382000" cy="2590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1600" y="3505200"/>
              <a:ext cx="3733800" cy="2667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32079"/>
            <a:ext cx="1511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414355"/>
                </a:solidFill>
                <a:latin typeface="Trebuchet MS"/>
                <a:cs typeface="Trebuchet MS"/>
              </a:rPr>
              <a:t>E</a:t>
            </a:r>
            <a:r>
              <a:rPr sz="3600" b="0" dirty="0">
                <a:solidFill>
                  <a:srgbClr val="414355"/>
                </a:solidFill>
                <a:latin typeface="Trebuchet MS"/>
                <a:cs typeface="Trebuchet MS"/>
              </a:rPr>
              <a:t>c</a:t>
            </a:r>
            <a:r>
              <a:rPr sz="3600" b="0" spc="-10" dirty="0">
                <a:solidFill>
                  <a:srgbClr val="414355"/>
                </a:solidFill>
                <a:latin typeface="Trebuchet MS"/>
                <a:cs typeface="Trebuchet MS"/>
              </a:rPr>
              <a:t>s</a:t>
            </a:r>
            <a:r>
              <a:rPr sz="3600" b="0" spc="-5" dirty="0">
                <a:solidFill>
                  <a:srgbClr val="414355"/>
                </a:solidFill>
                <a:latin typeface="Trebuchet MS"/>
                <a:cs typeface="Trebuchet MS"/>
              </a:rPr>
              <a:t>ta</a:t>
            </a:r>
            <a:r>
              <a:rPr sz="3600" b="0" spc="-10" dirty="0">
                <a:solidFill>
                  <a:srgbClr val="414355"/>
                </a:solidFill>
                <a:latin typeface="Trebuchet MS"/>
                <a:cs typeface="Trebuchet MS"/>
              </a:rPr>
              <a:t>s</a:t>
            </a:r>
            <a:r>
              <a:rPr sz="3600" b="0" dirty="0">
                <a:solidFill>
                  <a:srgbClr val="414355"/>
                </a:solidFill>
                <a:latin typeface="Trebuchet MS"/>
                <a:cs typeface="Trebuchet MS"/>
              </a:rPr>
              <a:t>y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2819" y="34290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838200"/>
            <a:ext cx="85344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872490"/>
            <a:ext cx="71589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0000"/>
                </a:solidFill>
              </a:rPr>
              <a:t>Mengapa Narkoba Dilarang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………..????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700" y="1604009"/>
            <a:ext cx="7615555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0" indent="-362585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74650" algn="l"/>
                <a:tab pos="375285" algn="l"/>
              </a:tabLst>
            </a:pPr>
            <a:r>
              <a:rPr sz="2000" b="1" spc="-5" dirty="0">
                <a:latin typeface="Georgia"/>
                <a:cs typeface="Georgia"/>
              </a:rPr>
              <a:t>Ajaran </a:t>
            </a:r>
            <a:r>
              <a:rPr sz="2000" b="1" dirty="0">
                <a:latin typeface="Georgia"/>
                <a:cs typeface="Georgia"/>
              </a:rPr>
              <a:t>Agama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3175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Semua agama </a:t>
            </a:r>
            <a:r>
              <a:rPr sz="2000" spc="-5" dirty="0">
                <a:latin typeface="Georgia"/>
                <a:cs typeface="Georgia"/>
              </a:rPr>
              <a:t>mengharamkan penyalahgunaan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narkoba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Georgia"/>
              <a:cs typeface="Georgia"/>
            </a:endParaRPr>
          </a:p>
          <a:p>
            <a:pPr marL="324485" indent="-312420">
              <a:lnSpc>
                <a:spcPct val="100000"/>
              </a:lnSpc>
              <a:buAutoNum type="alphaLcPeriod" startAt="2"/>
              <a:tabLst>
                <a:tab pos="325120" algn="l"/>
              </a:tabLst>
            </a:pPr>
            <a:r>
              <a:rPr sz="2000" b="1" spc="-5" dirty="0">
                <a:latin typeface="Georgia"/>
                <a:cs typeface="Georgia"/>
              </a:rPr>
              <a:t>Kebijakan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Pemerintah</a:t>
            </a:r>
            <a:endParaRPr sz="2000">
              <a:latin typeface="Georgia"/>
              <a:cs typeface="Georgia"/>
            </a:endParaRPr>
          </a:p>
          <a:p>
            <a:pPr marL="317500" marR="508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Banyak </a:t>
            </a:r>
            <a:r>
              <a:rPr sz="2000" spc="-5" dirty="0">
                <a:latin typeface="Georgia"/>
                <a:cs typeface="Georgia"/>
              </a:rPr>
              <a:t>peraturan perundangan yang mengatur </a:t>
            </a:r>
            <a:r>
              <a:rPr sz="2000" dirty="0">
                <a:latin typeface="Georgia"/>
                <a:cs typeface="Georgia"/>
              </a:rPr>
              <a:t>tentang </a:t>
            </a:r>
            <a:r>
              <a:rPr sz="2000" spc="-5" dirty="0">
                <a:latin typeface="Georgia"/>
                <a:cs typeface="Georgia"/>
              </a:rPr>
              <a:t>narkoba  diantaranya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534035" lvl="1" indent="-217170">
              <a:lnSpc>
                <a:spcPct val="100000"/>
              </a:lnSpc>
              <a:buChar char="-"/>
              <a:tabLst>
                <a:tab pos="534670" algn="l"/>
              </a:tabLst>
            </a:pPr>
            <a:r>
              <a:rPr sz="2000" spc="-5" dirty="0">
                <a:latin typeface="Georgia"/>
                <a:cs typeface="Georgia"/>
              </a:rPr>
              <a:t>UU No. </a:t>
            </a:r>
            <a:r>
              <a:rPr sz="2000" dirty="0">
                <a:latin typeface="Georgia"/>
                <a:cs typeface="Georgia"/>
              </a:rPr>
              <a:t>3 </a:t>
            </a:r>
            <a:r>
              <a:rPr sz="2000" spc="-5" dirty="0">
                <a:latin typeface="Georgia"/>
                <a:cs typeface="Georgia"/>
              </a:rPr>
              <a:t>tahun </a:t>
            </a:r>
            <a:r>
              <a:rPr sz="2000" dirty="0">
                <a:latin typeface="Georgia"/>
                <a:cs typeface="Georgia"/>
              </a:rPr>
              <a:t>2009 tentang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Narkotika</a:t>
            </a:r>
            <a:endParaRPr sz="2000">
              <a:latin typeface="Georgia"/>
              <a:cs typeface="Georgia"/>
            </a:endParaRPr>
          </a:p>
          <a:p>
            <a:pPr marL="534035" lvl="1" indent="-217170">
              <a:lnSpc>
                <a:spcPct val="100000"/>
              </a:lnSpc>
              <a:buChar char="-"/>
              <a:tabLst>
                <a:tab pos="534670" algn="l"/>
              </a:tabLst>
            </a:pPr>
            <a:r>
              <a:rPr sz="2000" spc="-5" dirty="0">
                <a:latin typeface="Georgia"/>
                <a:cs typeface="Georgia"/>
              </a:rPr>
              <a:t>UU No. 22 Tahun </a:t>
            </a:r>
            <a:r>
              <a:rPr sz="2000" dirty="0">
                <a:latin typeface="Georgia"/>
                <a:cs typeface="Georgia"/>
              </a:rPr>
              <a:t>1997 tentang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Narkotika</a:t>
            </a:r>
            <a:endParaRPr sz="2000">
              <a:latin typeface="Georgia"/>
              <a:cs typeface="Georgia"/>
            </a:endParaRPr>
          </a:p>
          <a:p>
            <a:pPr marL="534035" lvl="1" indent="-217170">
              <a:lnSpc>
                <a:spcPct val="100000"/>
              </a:lnSpc>
              <a:buChar char="-"/>
              <a:tabLst>
                <a:tab pos="534670" algn="l"/>
              </a:tabLst>
            </a:pPr>
            <a:r>
              <a:rPr sz="2000" spc="-5" dirty="0">
                <a:latin typeface="Georgia"/>
                <a:cs typeface="Georgia"/>
              </a:rPr>
              <a:t>UU No. </a:t>
            </a:r>
            <a:r>
              <a:rPr sz="2000" dirty="0">
                <a:latin typeface="Georgia"/>
                <a:cs typeface="Georgia"/>
              </a:rPr>
              <a:t>5 </a:t>
            </a:r>
            <a:r>
              <a:rPr sz="2000" spc="-5" dirty="0">
                <a:latin typeface="Georgia"/>
                <a:cs typeface="Georgia"/>
              </a:rPr>
              <a:t>Tahun </a:t>
            </a:r>
            <a:r>
              <a:rPr sz="2000" dirty="0">
                <a:latin typeface="Georgia"/>
                <a:cs typeface="Georgia"/>
              </a:rPr>
              <a:t>1997 tentang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Psikotropika</a:t>
            </a:r>
            <a:endParaRPr sz="2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Georgia"/>
              <a:buChar char="-"/>
            </a:pPr>
            <a:endParaRPr sz="2100">
              <a:latin typeface="Georgia"/>
              <a:cs typeface="Georgia"/>
            </a:endParaRPr>
          </a:p>
          <a:p>
            <a:pPr marL="359410" indent="-347345">
              <a:lnSpc>
                <a:spcPct val="100000"/>
              </a:lnSpc>
              <a:buAutoNum type="alphaLcPeriod" startAt="3"/>
              <a:tabLst>
                <a:tab pos="359410" algn="l"/>
                <a:tab pos="360045" algn="l"/>
              </a:tabLst>
            </a:pPr>
            <a:r>
              <a:rPr sz="2000" b="1" spc="-5" dirty="0">
                <a:latin typeface="Georgia"/>
                <a:cs typeface="Georgia"/>
              </a:rPr>
              <a:t>Menghancurkan tujuan </a:t>
            </a:r>
            <a:r>
              <a:rPr sz="2000" b="1" dirty="0">
                <a:latin typeface="Georgia"/>
                <a:cs typeface="Georgia"/>
              </a:rPr>
              <a:t>hidup </a:t>
            </a:r>
            <a:r>
              <a:rPr sz="2000" b="1" spc="-5" dirty="0">
                <a:latin typeface="Georgia"/>
                <a:cs typeface="Georgia"/>
              </a:rPr>
              <a:t>dan </a:t>
            </a:r>
            <a:r>
              <a:rPr sz="2000" b="1" dirty="0">
                <a:latin typeface="Georgia"/>
                <a:cs typeface="Georgia"/>
              </a:rPr>
              <a:t>masa</a:t>
            </a:r>
            <a:r>
              <a:rPr sz="2000" b="1" spc="-4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depan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Georgia"/>
              <a:buAutoNum type="alphaLcPeriod" startAt="3"/>
            </a:pPr>
            <a:endParaRPr sz="2100">
              <a:latin typeface="Georgia"/>
              <a:cs typeface="Georgia"/>
            </a:endParaRPr>
          </a:p>
          <a:p>
            <a:pPr marL="392430" indent="-380365">
              <a:lnSpc>
                <a:spcPct val="100000"/>
              </a:lnSpc>
              <a:buAutoNum type="alphaLcPeriod" startAt="3"/>
              <a:tabLst>
                <a:tab pos="392430" algn="l"/>
                <a:tab pos="393065" algn="l"/>
              </a:tabLst>
            </a:pPr>
            <a:r>
              <a:rPr sz="2000" b="1" spc="-5" dirty="0">
                <a:latin typeface="Georgia"/>
                <a:cs typeface="Georgia"/>
              </a:rPr>
              <a:t>Merugikan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negara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872490"/>
            <a:ext cx="7776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Mengapa </a:t>
            </a:r>
            <a:r>
              <a:rPr sz="2400" spc="-10" dirty="0">
                <a:solidFill>
                  <a:srgbClr val="FF0000"/>
                </a:solidFill>
              </a:rPr>
              <a:t>narkoba </a:t>
            </a:r>
            <a:r>
              <a:rPr sz="2400" spc="-5" dirty="0">
                <a:solidFill>
                  <a:srgbClr val="FF0000"/>
                </a:solidFill>
              </a:rPr>
              <a:t>perlu dihindari</a:t>
            </a:r>
            <a:r>
              <a:rPr sz="2400" spc="2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………?????????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20700" y="1543050"/>
            <a:ext cx="7789545" cy="344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eorgia"/>
                <a:cs typeface="Georgia"/>
              </a:rPr>
              <a:t>Karena dapat merugikan bagi si pemakai dan orang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lain</a:t>
            </a:r>
            <a:endParaRPr sz="2000">
              <a:latin typeface="Georgia"/>
              <a:cs typeface="Georgia"/>
            </a:endParaRPr>
          </a:p>
          <a:p>
            <a:pPr marL="330200" indent="-318135">
              <a:lnSpc>
                <a:spcPct val="100000"/>
              </a:lnSpc>
              <a:buAutoNum type="alphaLcPeriod"/>
              <a:tabLst>
                <a:tab pos="330835" algn="l"/>
              </a:tabLst>
            </a:pPr>
            <a:r>
              <a:rPr sz="2000" spc="-5" dirty="0">
                <a:latin typeface="Georgia"/>
                <a:cs typeface="Georgia"/>
              </a:rPr>
              <a:t>Terhadap pribadi dan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individu</a:t>
            </a:r>
            <a:endParaRPr sz="2000">
              <a:latin typeface="Georgia"/>
              <a:cs typeface="Georgia"/>
            </a:endParaRPr>
          </a:p>
          <a:p>
            <a:pPr marL="345440" indent="-333375">
              <a:lnSpc>
                <a:spcPct val="100000"/>
              </a:lnSpc>
              <a:buAutoNum type="alphaLcPeriod"/>
              <a:tabLst>
                <a:tab pos="346075" algn="l"/>
              </a:tabLst>
            </a:pPr>
            <a:r>
              <a:rPr sz="2000" spc="-5" dirty="0">
                <a:latin typeface="Georgia"/>
                <a:cs typeface="Georgia"/>
              </a:rPr>
              <a:t>Terhadap keluarga</a:t>
            </a:r>
            <a:endParaRPr sz="2000">
              <a:latin typeface="Georgia"/>
              <a:cs typeface="Georgia"/>
            </a:endParaRPr>
          </a:p>
          <a:p>
            <a:pPr marL="318135" indent="-306070">
              <a:lnSpc>
                <a:spcPct val="100000"/>
              </a:lnSpc>
              <a:buAutoNum type="alphaLcPeriod"/>
              <a:tabLst>
                <a:tab pos="318770" algn="l"/>
              </a:tabLst>
            </a:pPr>
            <a:r>
              <a:rPr sz="2000" spc="-5" dirty="0">
                <a:latin typeface="Georgia"/>
                <a:cs typeface="Georgia"/>
              </a:rPr>
              <a:t>Terhadap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masyarakat</a:t>
            </a:r>
            <a:endParaRPr sz="2000">
              <a:latin typeface="Georgia"/>
              <a:cs typeface="Georgia"/>
            </a:endParaRPr>
          </a:p>
          <a:p>
            <a:pPr marL="348615" indent="-336550">
              <a:lnSpc>
                <a:spcPct val="100000"/>
              </a:lnSpc>
              <a:buAutoNum type="alphaLcPeriod"/>
              <a:tabLst>
                <a:tab pos="349250" algn="l"/>
              </a:tabLst>
            </a:pPr>
            <a:r>
              <a:rPr sz="2000" spc="-5" dirty="0">
                <a:latin typeface="Georgia"/>
                <a:cs typeface="Georgia"/>
              </a:rPr>
              <a:t>Terhadap bangsa dan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negara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Georgia"/>
                <a:cs typeface="Georgia"/>
              </a:rPr>
              <a:t>Untuk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apa </a:t>
            </a:r>
            <a:r>
              <a:rPr sz="2400" b="1" spc="-10" dirty="0">
                <a:solidFill>
                  <a:srgbClr val="FF0000"/>
                </a:solidFill>
                <a:latin typeface="Georgia"/>
                <a:cs typeface="Georgia"/>
              </a:rPr>
              <a:t>narkoba </a:t>
            </a:r>
            <a:r>
              <a:rPr sz="2400" b="1" spc="-5" dirty="0">
                <a:solidFill>
                  <a:srgbClr val="FF0000"/>
                </a:solidFill>
                <a:latin typeface="Georgia"/>
                <a:cs typeface="Georgia"/>
              </a:rPr>
              <a:t>boleh dipakai</a:t>
            </a:r>
            <a:r>
              <a:rPr sz="2400" b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eorgia"/>
                <a:cs typeface="Georgia"/>
              </a:rPr>
              <a:t>……………..?????</a:t>
            </a:r>
            <a:endParaRPr sz="2400">
              <a:latin typeface="Georgia"/>
              <a:cs typeface="Georgia"/>
            </a:endParaRPr>
          </a:p>
          <a:p>
            <a:pPr marL="330200" indent="-318135">
              <a:lnSpc>
                <a:spcPct val="100000"/>
              </a:lnSpc>
              <a:spcBef>
                <a:spcPts val="2400"/>
              </a:spcBef>
              <a:buAutoNum type="alphaLcPeriod"/>
              <a:tabLst>
                <a:tab pos="330835" algn="l"/>
              </a:tabLst>
            </a:pPr>
            <a:r>
              <a:rPr sz="2000" dirty="0">
                <a:latin typeface="Georgia"/>
                <a:cs typeface="Georgia"/>
              </a:rPr>
              <a:t>Untuk kepentingan medis misalnya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operasi</a:t>
            </a:r>
            <a:endParaRPr sz="2000">
              <a:latin typeface="Georgia"/>
              <a:cs typeface="Georgia"/>
            </a:endParaRPr>
          </a:p>
          <a:p>
            <a:pPr marL="345440" indent="-333375">
              <a:lnSpc>
                <a:spcPct val="100000"/>
              </a:lnSpc>
              <a:spcBef>
                <a:spcPts val="10"/>
              </a:spcBef>
              <a:buAutoNum type="alphaLcPeriod"/>
              <a:tabLst>
                <a:tab pos="346075" algn="l"/>
              </a:tabLst>
            </a:pPr>
            <a:r>
              <a:rPr sz="2000" dirty="0">
                <a:latin typeface="Georgia"/>
                <a:cs typeface="Georgia"/>
              </a:rPr>
              <a:t>Untuk </a:t>
            </a:r>
            <a:r>
              <a:rPr sz="2000" spc="-5" dirty="0">
                <a:latin typeface="Georgia"/>
                <a:cs typeface="Georgia"/>
              </a:rPr>
              <a:t>kepentingan </a:t>
            </a:r>
            <a:r>
              <a:rPr sz="2000" dirty="0">
                <a:latin typeface="Georgia"/>
                <a:cs typeface="Georgia"/>
              </a:rPr>
              <a:t>ilmu </a:t>
            </a:r>
            <a:r>
              <a:rPr sz="2000" spc="-5" dirty="0">
                <a:latin typeface="Georgia"/>
                <a:cs typeface="Georgia"/>
              </a:rPr>
              <a:t>pengetahuan seperti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laboratorium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482600"/>
            <a:ext cx="38938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0" dirty="0">
                <a:solidFill>
                  <a:srgbClr val="414355"/>
                </a:solidFill>
                <a:latin typeface="Trebuchet MS"/>
                <a:cs typeface="Trebuchet MS"/>
              </a:rPr>
              <a:t>SAY </a:t>
            </a:r>
            <a:r>
              <a:rPr sz="4000" b="0" dirty="0">
                <a:solidFill>
                  <a:srgbClr val="414355"/>
                </a:solidFill>
                <a:latin typeface="Trebuchet MS"/>
                <a:cs typeface="Trebuchet MS"/>
              </a:rPr>
              <a:t>NO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TO</a:t>
            </a:r>
            <a:r>
              <a:rPr sz="4000" b="0" spc="-125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DRUG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159" y="2661920"/>
            <a:ext cx="3263900" cy="3200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800" spc="-5" dirty="0">
                <a:latin typeface="Georgia"/>
                <a:cs typeface="Georgia"/>
              </a:rPr>
              <a:t>Pengobatan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narkoba</a:t>
            </a:r>
            <a:endParaRPr sz="2800">
              <a:latin typeface="Georgia"/>
              <a:cs typeface="Georgia"/>
            </a:endParaRPr>
          </a:p>
          <a:p>
            <a:pPr marL="267970" marR="680085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Therapi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Adiksi  (Detoksikasi)</a:t>
            </a:r>
            <a:endParaRPr sz="2800">
              <a:latin typeface="Georgia"/>
              <a:cs typeface="Georgia"/>
            </a:endParaRPr>
          </a:p>
          <a:p>
            <a:pPr marL="267970" marR="58928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Therapi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Infeksi  (Medis)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5" dirty="0">
                <a:latin typeface="Georgia"/>
                <a:cs typeface="Georgia"/>
              </a:rPr>
              <a:t>Rehabilitasi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Pelatihan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Mandiri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6159" y="2776220"/>
            <a:ext cx="3564890" cy="38985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57530" indent="-2565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Pencegahan Terhadap  Narkoba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:</a:t>
            </a:r>
          </a:p>
          <a:p>
            <a:pPr marL="269240" indent="-25654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Perkuat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Iman</a:t>
            </a:r>
            <a:endParaRPr sz="2400" dirty="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290"/>
              </a:spcBef>
              <a:buClr>
                <a:srgbClr val="9F4CA2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Pilih lingkungan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dengan  </a:t>
            </a:r>
            <a:r>
              <a:rPr sz="2400" spc="-5" dirty="0" err="1">
                <a:latin typeface="Georgia"/>
                <a:cs typeface="Georgia"/>
              </a:rPr>
              <a:t>pergaulan</a:t>
            </a:r>
            <a:r>
              <a:rPr sz="2400" spc="-5" dirty="0">
                <a:latin typeface="Georgia"/>
                <a:cs typeface="Georgia"/>
              </a:rPr>
              <a:t> ya</a:t>
            </a:r>
            <a:r>
              <a:rPr lang="en-US" sz="2400" spc="-5" dirty="0">
                <a:latin typeface="Georgia"/>
                <a:cs typeface="Georgia"/>
              </a:rPr>
              <a:t>n</a:t>
            </a:r>
            <a:r>
              <a:rPr sz="2400" spc="-5" dirty="0">
                <a:latin typeface="Georgia"/>
                <a:cs typeface="Georgia"/>
              </a:rPr>
              <a:t>g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sehat</a:t>
            </a:r>
            <a:endParaRPr sz="2400" dirty="0">
              <a:latin typeface="Georgia"/>
              <a:cs typeface="Georgia"/>
            </a:endParaRPr>
          </a:p>
          <a:p>
            <a:pPr marL="269240" indent="-25654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Komunikasi yang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 err="1">
                <a:latin typeface="Georgia"/>
                <a:cs typeface="Georgia"/>
              </a:rPr>
              <a:t>baik</a:t>
            </a:r>
            <a:endParaRPr lang="en-US" sz="2400" dirty="0">
              <a:latin typeface="Georgia"/>
              <a:cs typeface="Georgia"/>
            </a:endParaRPr>
          </a:p>
          <a:p>
            <a:pPr marL="269240" indent="-25654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8605" algn="l"/>
                <a:tab pos="269240" algn="l"/>
              </a:tabLst>
            </a:pPr>
            <a:r>
              <a:rPr lang="en-US" sz="2400" dirty="0">
                <a:latin typeface="Georgia"/>
                <a:cs typeface="Georgia"/>
              </a:rPr>
              <a:t>Isi </a:t>
            </a:r>
            <a:r>
              <a:rPr lang="en-US" sz="2400" dirty="0" err="1">
                <a:latin typeface="Georgia"/>
                <a:cs typeface="Georgia"/>
              </a:rPr>
              <a:t>waktu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dirty="0" err="1">
                <a:latin typeface="Georgia"/>
                <a:cs typeface="Georgia"/>
              </a:rPr>
              <a:t>luang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dirty="0" err="1">
                <a:latin typeface="Georgia"/>
                <a:cs typeface="Georgia"/>
              </a:rPr>
              <a:t>dengan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dirty="0" err="1">
                <a:latin typeface="Georgia"/>
                <a:cs typeface="Georgia"/>
              </a:rPr>
              <a:t>kegiatan</a:t>
            </a:r>
            <a:r>
              <a:rPr lang="en-US" sz="2400" dirty="0">
                <a:latin typeface="Georgia"/>
                <a:cs typeface="Georgia"/>
              </a:rPr>
              <a:t> </a:t>
            </a:r>
            <a:r>
              <a:rPr lang="en-US" sz="2400" dirty="0" err="1">
                <a:latin typeface="Georgia"/>
                <a:cs typeface="Georgia"/>
              </a:rPr>
              <a:t>positif</a:t>
            </a:r>
            <a:endParaRPr sz="2400" dirty="0">
              <a:latin typeface="Georgia"/>
              <a:cs typeface="Georgia"/>
            </a:endParaRPr>
          </a:p>
          <a:p>
            <a:pPr marL="268605" marR="466090" indent="-256540">
              <a:lnSpc>
                <a:spcPct val="100000"/>
              </a:lnSpc>
              <a:spcBef>
                <a:spcPts val="300"/>
              </a:spcBef>
              <a:buClr>
                <a:srgbClr val="9F4CA2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Hindari pintu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masuk  narkoba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(rokok)</a:t>
            </a:r>
            <a:endParaRPr sz="2400" dirty="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1727" y="1366927"/>
            <a:ext cx="5495925" cy="1000125"/>
            <a:chOff x="1671727" y="1366927"/>
            <a:chExt cx="5495925" cy="1000125"/>
          </a:xfrm>
        </p:grpSpPr>
        <p:sp>
          <p:nvSpPr>
            <p:cNvPr id="6" name="object 6"/>
            <p:cNvSpPr/>
            <p:nvPr/>
          </p:nvSpPr>
          <p:spPr>
            <a:xfrm>
              <a:off x="1676399" y="1371600"/>
              <a:ext cx="5486400" cy="990600"/>
            </a:xfrm>
            <a:custGeom>
              <a:avLst/>
              <a:gdLst/>
              <a:ahLst/>
              <a:cxnLst/>
              <a:rect l="l" t="t" r="r" b="b"/>
              <a:pathLst>
                <a:path w="5486400" h="990600">
                  <a:moveTo>
                    <a:pt x="4102100" y="0"/>
                  </a:moveTo>
                  <a:lnTo>
                    <a:pt x="3879320" y="3436"/>
                  </a:lnTo>
                  <a:lnTo>
                    <a:pt x="3703240" y="6806"/>
                  </a:lnTo>
                  <a:lnTo>
                    <a:pt x="3584507" y="9779"/>
                  </a:lnTo>
                  <a:lnTo>
                    <a:pt x="3466523" y="13551"/>
                  </a:lnTo>
                  <a:lnTo>
                    <a:pt x="3408302" y="15795"/>
                  </a:lnTo>
                  <a:lnTo>
                    <a:pt x="3350855" y="18308"/>
                  </a:lnTo>
                  <a:lnTo>
                    <a:pt x="3294380" y="21113"/>
                  </a:lnTo>
                  <a:lnTo>
                    <a:pt x="3239070" y="24235"/>
                  </a:lnTo>
                  <a:lnTo>
                    <a:pt x="3185122" y="27695"/>
                  </a:lnTo>
                  <a:lnTo>
                    <a:pt x="3132733" y="31518"/>
                  </a:lnTo>
                  <a:lnTo>
                    <a:pt x="3082097" y="35727"/>
                  </a:lnTo>
                  <a:lnTo>
                    <a:pt x="3033410" y="40344"/>
                  </a:lnTo>
                  <a:lnTo>
                    <a:pt x="2986869" y="45394"/>
                  </a:lnTo>
                  <a:lnTo>
                    <a:pt x="2942669" y="50899"/>
                  </a:lnTo>
                  <a:lnTo>
                    <a:pt x="2901005" y="56882"/>
                  </a:lnTo>
                  <a:lnTo>
                    <a:pt x="2862074" y="63368"/>
                  </a:lnTo>
                  <a:lnTo>
                    <a:pt x="2793193" y="77938"/>
                  </a:lnTo>
                  <a:lnTo>
                    <a:pt x="2737591" y="94795"/>
                  </a:lnTo>
                  <a:lnTo>
                    <a:pt x="2696731" y="112051"/>
                  </a:lnTo>
                  <a:lnTo>
                    <a:pt x="2674022" y="119431"/>
                  </a:lnTo>
                  <a:lnTo>
                    <a:pt x="2616909" y="132693"/>
                  </a:lnTo>
                  <a:lnTo>
                    <a:pt x="2545606" y="144111"/>
                  </a:lnTo>
                  <a:lnTo>
                    <a:pt x="2505159" y="149186"/>
                  </a:lnTo>
                  <a:lnTo>
                    <a:pt x="2461796" y="153869"/>
                  </a:lnTo>
                  <a:lnTo>
                    <a:pt x="2415728" y="158185"/>
                  </a:lnTo>
                  <a:lnTo>
                    <a:pt x="2367165" y="162156"/>
                  </a:lnTo>
                  <a:lnTo>
                    <a:pt x="2316318" y="165805"/>
                  </a:lnTo>
                  <a:lnTo>
                    <a:pt x="2263397" y="169155"/>
                  </a:lnTo>
                  <a:lnTo>
                    <a:pt x="2208614" y="172230"/>
                  </a:lnTo>
                  <a:lnTo>
                    <a:pt x="2152178" y="175054"/>
                  </a:lnTo>
                  <a:lnTo>
                    <a:pt x="2094301" y="177648"/>
                  </a:lnTo>
                  <a:lnTo>
                    <a:pt x="2035192" y="180037"/>
                  </a:lnTo>
                  <a:lnTo>
                    <a:pt x="1914125" y="184291"/>
                  </a:lnTo>
                  <a:lnTo>
                    <a:pt x="1790660" y="188001"/>
                  </a:lnTo>
                  <a:lnTo>
                    <a:pt x="1363980" y="199389"/>
                  </a:lnTo>
                  <a:lnTo>
                    <a:pt x="1308036" y="197618"/>
                  </a:lnTo>
                  <a:lnTo>
                    <a:pt x="835377" y="184808"/>
                  </a:lnTo>
                  <a:lnTo>
                    <a:pt x="717050" y="180905"/>
                  </a:lnTo>
                  <a:lnTo>
                    <a:pt x="601631" y="176251"/>
                  </a:lnTo>
                  <a:lnTo>
                    <a:pt x="545476" y="173568"/>
                  </a:lnTo>
                  <a:lnTo>
                    <a:pt x="490606" y="170610"/>
                  </a:lnTo>
                  <a:lnTo>
                    <a:pt x="437207" y="167346"/>
                  </a:lnTo>
                  <a:lnTo>
                    <a:pt x="385463" y="163747"/>
                  </a:lnTo>
                  <a:lnTo>
                    <a:pt x="335562" y="159784"/>
                  </a:lnTo>
                  <a:lnTo>
                    <a:pt x="287688" y="155428"/>
                  </a:lnTo>
                  <a:lnTo>
                    <a:pt x="242028" y="150648"/>
                  </a:lnTo>
                  <a:lnTo>
                    <a:pt x="198768" y="145415"/>
                  </a:lnTo>
                  <a:lnTo>
                    <a:pt x="158092" y="139701"/>
                  </a:lnTo>
                  <a:lnTo>
                    <a:pt x="120188" y="133475"/>
                  </a:lnTo>
                  <a:lnTo>
                    <a:pt x="53437" y="119372"/>
                  </a:lnTo>
                  <a:lnTo>
                    <a:pt x="0" y="102870"/>
                  </a:lnTo>
                  <a:lnTo>
                    <a:pt x="0" y="891539"/>
                  </a:lnTo>
                  <a:lnTo>
                    <a:pt x="42531" y="907617"/>
                  </a:lnTo>
                  <a:lnTo>
                    <a:pt x="100213" y="921548"/>
                  </a:lnTo>
                  <a:lnTo>
                    <a:pt x="171472" y="933528"/>
                  </a:lnTo>
                  <a:lnTo>
                    <a:pt x="211702" y="938847"/>
                  </a:lnTo>
                  <a:lnTo>
                    <a:pt x="254736" y="943752"/>
                  </a:lnTo>
                  <a:lnTo>
                    <a:pt x="300378" y="948266"/>
                  </a:lnTo>
                  <a:lnTo>
                    <a:pt x="348431" y="952415"/>
                  </a:lnTo>
                  <a:lnTo>
                    <a:pt x="398698" y="956222"/>
                  </a:lnTo>
                  <a:lnTo>
                    <a:pt x="450984" y="959712"/>
                  </a:lnTo>
                  <a:lnTo>
                    <a:pt x="505090" y="962909"/>
                  </a:lnTo>
                  <a:lnTo>
                    <a:pt x="560821" y="965838"/>
                  </a:lnTo>
                  <a:lnTo>
                    <a:pt x="617979" y="968523"/>
                  </a:lnTo>
                  <a:lnTo>
                    <a:pt x="676369" y="970989"/>
                  </a:lnTo>
                  <a:lnTo>
                    <a:pt x="796054" y="975360"/>
                  </a:lnTo>
                  <a:lnTo>
                    <a:pt x="918304" y="979145"/>
                  </a:lnTo>
                  <a:lnTo>
                    <a:pt x="1343660" y="990600"/>
                  </a:lnTo>
                  <a:lnTo>
                    <a:pt x="1701647" y="981881"/>
                  </a:lnTo>
                  <a:lnTo>
                    <a:pt x="1885223" y="976833"/>
                  </a:lnTo>
                  <a:lnTo>
                    <a:pt x="2005703" y="972812"/>
                  </a:lnTo>
                  <a:lnTo>
                    <a:pt x="2122826" y="968061"/>
                  </a:lnTo>
                  <a:lnTo>
                    <a:pt x="2179637" y="965358"/>
                  </a:lnTo>
                  <a:lnTo>
                    <a:pt x="2235019" y="962407"/>
                  </a:lnTo>
                  <a:lnTo>
                    <a:pt x="2288776" y="959186"/>
                  </a:lnTo>
                  <a:lnTo>
                    <a:pt x="2340712" y="955674"/>
                  </a:lnTo>
                  <a:lnTo>
                    <a:pt x="2390629" y="951848"/>
                  </a:lnTo>
                  <a:lnTo>
                    <a:pt x="2438332" y="947687"/>
                  </a:lnTo>
                  <a:lnTo>
                    <a:pt x="2483623" y="943169"/>
                  </a:lnTo>
                  <a:lnTo>
                    <a:pt x="2526307" y="938272"/>
                  </a:lnTo>
                  <a:lnTo>
                    <a:pt x="2566187" y="932973"/>
                  </a:lnTo>
                  <a:lnTo>
                    <a:pt x="2636749" y="921086"/>
                  </a:lnTo>
                  <a:lnTo>
                    <a:pt x="2693737" y="907334"/>
                  </a:lnTo>
                  <a:lnTo>
                    <a:pt x="2735579" y="891539"/>
                  </a:lnTo>
                  <a:lnTo>
                    <a:pt x="2753747" y="881997"/>
                  </a:lnTo>
                  <a:lnTo>
                    <a:pt x="2777519" y="873110"/>
                  </a:lnTo>
                  <a:lnTo>
                    <a:pt x="2840382" y="857199"/>
                  </a:lnTo>
                  <a:lnTo>
                    <a:pt x="2878725" y="850127"/>
                  </a:lnTo>
                  <a:lnTo>
                    <a:pt x="2921177" y="843611"/>
                  </a:lnTo>
                  <a:lnTo>
                    <a:pt x="2967364" y="837625"/>
                  </a:lnTo>
                  <a:lnTo>
                    <a:pt x="3016913" y="832145"/>
                  </a:lnTo>
                  <a:lnTo>
                    <a:pt x="3069448" y="827146"/>
                  </a:lnTo>
                  <a:lnTo>
                    <a:pt x="3124597" y="822603"/>
                  </a:lnTo>
                  <a:lnTo>
                    <a:pt x="3181985" y="818493"/>
                  </a:lnTo>
                  <a:lnTo>
                    <a:pt x="3241238" y="814789"/>
                  </a:lnTo>
                  <a:lnTo>
                    <a:pt x="3301982" y="811467"/>
                  </a:lnTo>
                  <a:lnTo>
                    <a:pt x="3363844" y="808503"/>
                  </a:lnTo>
                  <a:lnTo>
                    <a:pt x="3426449" y="805871"/>
                  </a:lnTo>
                  <a:lnTo>
                    <a:pt x="3489423" y="803547"/>
                  </a:lnTo>
                  <a:lnTo>
                    <a:pt x="3614984" y="799723"/>
                  </a:lnTo>
                  <a:lnTo>
                    <a:pt x="3737534" y="796833"/>
                  </a:lnTo>
                  <a:lnTo>
                    <a:pt x="3854082" y="794679"/>
                  </a:lnTo>
                  <a:lnTo>
                    <a:pt x="4099560" y="791210"/>
                  </a:lnTo>
                  <a:lnTo>
                    <a:pt x="4573999" y="800548"/>
                  </a:lnTo>
                  <a:lnTo>
                    <a:pt x="4689082" y="803653"/>
                  </a:lnTo>
                  <a:lnTo>
                    <a:pt x="4801088" y="807505"/>
                  </a:lnTo>
                  <a:lnTo>
                    <a:pt x="4855677" y="809779"/>
                  </a:lnTo>
                  <a:lnTo>
                    <a:pt x="4909185" y="812323"/>
                  </a:lnTo>
                  <a:lnTo>
                    <a:pt x="4961506" y="815163"/>
                  </a:lnTo>
                  <a:lnTo>
                    <a:pt x="5012538" y="818328"/>
                  </a:lnTo>
                  <a:lnTo>
                    <a:pt x="5062175" y="821843"/>
                  </a:lnTo>
                  <a:lnTo>
                    <a:pt x="5110315" y="825737"/>
                  </a:lnTo>
                  <a:lnTo>
                    <a:pt x="5156852" y="830037"/>
                  </a:lnTo>
                  <a:lnTo>
                    <a:pt x="5201683" y="834771"/>
                  </a:lnTo>
                  <a:lnTo>
                    <a:pt x="5244703" y="839966"/>
                  </a:lnTo>
                  <a:lnTo>
                    <a:pt x="5285808" y="845649"/>
                  </a:lnTo>
                  <a:lnTo>
                    <a:pt x="5324895" y="851848"/>
                  </a:lnTo>
                  <a:lnTo>
                    <a:pt x="5396594" y="865903"/>
                  </a:lnTo>
                  <a:lnTo>
                    <a:pt x="5458969" y="882350"/>
                  </a:lnTo>
                  <a:lnTo>
                    <a:pt x="5486400" y="891539"/>
                  </a:lnTo>
                  <a:lnTo>
                    <a:pt x="5486400" y="102870"/>
                  </a:lnTo>
                  <a:lnTo>
                    <a:pt x="5432611" y="85756"/>
                  </a:lnTo>
                  <a:lnTo>
                    <a:pt x="5370530" y="70779"/>
                  </a:lnTo>
                  <a:lnTo>
                    <a:pt x="5300495" y="57778"/>
                  </a:lnTo>
                  <a:lnTo>
                    <a:pt x="5262602" y="51970"/>
                  </a:lnTo>
                  <a:lnTo>
                    <a:pt x="5222847" y="46597"/>
                  </a:lnTo>
                  <a:lnTo>
                    <a:pt x="5181273" y="41639"/>
                  </a:lnTo>
                  <a:lnTo>
                    <a:pt x="5137922" y="37076"/>
                  </a:lnTo>
                  <a:lnTo>
                    <a:pt x="5092838" y="32889"/>
                  </a:lnTo>
                  <a:lnTo>
                    <a:pt x="5046061" y="29058"/>
                  </a:lnTo>
                  <a:lnTo>
                    <a:pt x="4997635" y="25562"/>
                  </a:lnTo>
                  <a:lnTo>
                    <a:pt x="4947602" y="22383"/>
                  </a:lnTo>
                  <a:lnTo>
                    <a:pt x="4896004" y="19501"/>
                  </a:lnTo>
                  <a:lnTo>
                    <a:pt x="4842883" y="16895"/>
                  </a:lnTo>
                  <a:lnTo>
                    <a:pt x="4788283" y="14545"/>
                  </a:lnTo>
                  <a:lnTo>
                    <a:pt x="4732244" y="12433"/>
                  </a:lnTo>
                  <a:lnTo>
                    <a:pt x="4616024" y="8841"/>
                  </a:lnTo>
                  <a:lnTo>
                    <a:pt x="4494560" y="5960"/>
                  </a:lnTo>
                  <a:lnTo>
                    <a:pt x="4368192" y="3632"/>
                  </a:lnTo>
                  <a:lnTo>
                    <a:pt x="41021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399" y="1371600"/>
              <a:ext cx="5486400" cy="990600"/>
            </a:xfrm>
            <a:custGeom>
              <a:avLst/>
              <a:gdLst/>
              <a:ahLst/>
              <a:cxnLst/>
              <a:rect l="l" t="t" r="r" b="b"/>
              <a:pathLst>
                <a:path w="5486400" h="990600">
                  <a:moveTo>
                    <a:pt x="0" y="102870"/>
                  </a:moveTo>
                  <a:lnTo>
                    <a:pt x="53437" y="119372"/>
                  </a:lnTo>
                  <a:lnTo>
                    <a:pt x="120188" y="133475"/>
                  </a:lnTo>
                  <a:lnTo>
                    <a:pt x="158092" y="139701"/>
                  </a:lnTo>
                  <a:lnTo>
                    <a:pt x="198768" y="145415"/>
                  </a:lnTo>
                  <a:lnTo>
                    <a:pt x="242028" y="150648"/>
                  </a:lnTo>
                  <a:lnTo>
                    <a:pt x="287688" y="155428"/>
                  </a:lnTo>
                  <a:lnTo>
                    <a:pt x="335562" y="159784"/>
                  </a:lnTo>
                  <a:lnTo>
                    <a:pt x="385463" y="163747"/>
                  </a:lnTo>
                  <a:lnTo>
                    <a:pt x="437207" y="167346"/>
                  </a:lnTo>
                  <a:lnTo>
                    <a:pt x="490606" y="170610"/>
                  </a:lnTo>
                  <a:lnTo>
                    <a:pt x="545476" y="173568"/>
                  </a:lnTo>
                  <a:lnTo>
                    <a:pt x="601631" y="176251"/>
                  </a:lnTo>
                  <a:lnTo>
                    <a:pt x="658884" y="178686"/>
                  </a:lnTo>
                  <a:lnTo>
                    <a:pt x="717050" y="180905"/>
                  </a:lnTo>
                  <a:lnTo>
                    <a:pt x="775943" y="182936"/>
                  </a:lnTo>
                  <a:lnTo>
                    <a:pt x="835377" y="184808"/>
                  </a:lnTo>
                  <a:lnTo>
                    <a:pt x="895167" y="186552"/>
                  </a:lnTo>
                  <a:lnTo>
                    <a:pt x="955126" y="188196"/>
                  </a:lnTo>
                  <a:lnTo>
                    <a:pt x="1015069" y="189770"/>
                  </a:lnTo>
                  <a:lnTo>
                    <a:pt x="1074810" y="191303"/>
                  </a:lnTo>
                  <a:lnTo>
                    <a:pt x="1134163" y="192825"/>
                  </a:lnTo>
                  <a:lnTo>
                    <a:pt x="1192942" y="194365"/>
                  </a:lnTo>
                  <a:lnTo>
                    <a:pt x="1250962" y="195953"/>
                  </a:lnTo>
                  <a:lnTo>
                    <a:pt x="1308036" y="197618"/>
                  </a:lnTo>
                  <a:lnTo>
                    <a:pt x="1363980" y="199389"/>
                  </a:lnTo>
                  <a:lnTo>
                    <a:pt x="1422730" y="197729"/>
                  </a:lnTo>
                  <a:lnTo>
                    <a:pt x="1482567" y="196118"/>
                  </a:lnTo>
                  <a:lnTo>
                    <a:pt x="1543278" y="194534"/>
                  </a:lnTo>
                  <a:lnTo>
                    <a:pt x="1604653" y="192954"/>
                  </a:lnTo>
                  <a:lnTo>
                    <a:pt x="1666482" y="191354"/>
                  </a:lnTo>
                  <a:lnTo>
                    <a:pt x="1728555" y="189710"/>
                  </a:lnTo>
                  <a:lnTo>
                    <a:pt x="1790660" y="188001"/>
                  </a:lnTo>
                  <a:lnTo>
                    <a:pt x="1852587" y="186202"/>
                  </a:lnTo>
                  <a:lnTo>
                    <a:pt x="1914125" y="184291"/>
                  </a:lnTo>
                  <a:lnTo>
                    <a:pt x="1975064" y="182243"/>
                  </a:lnTo>
                  <a:lnTo>
                    <a:pt x="2035192" y="180037"/>
                  </a:lnTo>
                  <a:lnTo>
                    <a:pt x="2094301" y="177648"/>
                  </a:lnTo>
                  <a:lnTo>
                    <a:pt x="2152178" y="175054"/>
                  </a:lnTo>
                  <a:lnTo>
                    <a:pt x="2208614" y="172230"/>
                  </a:lnTo>
                  <a:lnTo>
                    <a:pt x="2263397" y="169155"/>
                  </a:lnTo>
                  <a:lnTo>
                    <a:pt x="2316318" y="165805"/>
                  </a:lnTo>
                  <a:lnTo>
                    <a:pt x="2367165" y="162156"/>
                  </a:lnTo>
                  <a:lnTo>
                    <a:pt x="2415728" y="158185"/>
                  </a:lnTo>
                  <a:lnTo>
                    <a:pt x="2461796" y="153869"/>
                  </a:lnTo>
                  <a:lnTo>
                    <a:pt x="2505159" y="149186"/>
                  </a:lnTo>
                  <a:lnTo>
                    <a:pt x="2545606" y="144111"/>
                  </a:lnTo>
                  <a:lnTo>
                    <a:pt x="2616909" y="132693"/>
                  </a:lnTo>
                  <a:lnTo>
                    <a:pt x="2674022" y="119431"/>
                  </a:lnTo>
                  <a:lnTo>
                    <a:pt x="2715260" y="104139"/>
                  </a:lnTo>
                  <a:lnTo>
                    <a:pt x="2737591" y="94795"/>
                  </a:lnTo>
                  <a:lnTo>
                    <a:pt x="2793193" y="77938"/>
                  </a:lnTo>
                  <a:lnTo>
                    <a:pt x="2862074" y="63368"/>
                  </a:lnTo>
                  <a:lnTo>
                    <a:pt x="2901005" y="56882"/>
                  </a:lnTo>
                  <a:lnTo>
                    <a:pt x="2942669" y="50899"/>
                  </a:lnTo>
                  <a:lnTo>
                    <a:pt x="2986869" y="45394"/>
                  </a:lnTo>
                  <a:lnTo>
                    <a:pt x="3033410" y="40344"/>
                  </a:lnTo>
                  <a:lnTo>
                    <a:pt x="3082097" y="35727"/>
                  </a:lnTo>
                  <a:lnTo>
                    <a:pt x="3132733" y="31518"/>
                  </a:lnTo>
                  <a:lnTo>
                    <a:pt x="3185122" y="27695"/>
                  </a:lnTo>
                  <a:lnTo>
                    <a:pt x="3239070" y="24235"/>
                  </a:lnTo>
                  <a:lnTo>
                    <a:pt x="3294380" y="21113"/>
                  </a:lnTo>
                  <a:lnTo>
                    <a:pt x="3350855" y="18308"/>
                  </a:lnTo>
                  <a:lnTo>
                    <a:pt x="3408302" y="15795"/>
                  </a:lnTo>
                  <a:lnTo>
                    <a:pt x="3466523" y="13551"/>
                  </a:lnTo>
                  <a:lnTo>
                    <a:pt x="3525323" y="11554"/>
                  </a:lnTo>
                  <a:lnTo>
                    <a:pt x="3584507" y="9779"/>
                  </a:lnTo>
                  <a:lnTo>
                    <a:pt x="3643878" y="8205"/>
                  </a:lnTo>
                  <a:lnTo>
                    <a:pt x="3703240" y="6806"/>
                  </a:lnTo>
                  <a:lnTo>
                    <a:pt x="3762399" y="5560"/>
                  </a:lnTo>
                  <a:lnTo>
                    <a:pt x="3821157" y="4445"/>
                  </a:lnTo>
                  <a:lnTo>
                    <a:pt x="3879320" y="3436"/>
                  </a:lnTo>
                  <a:lnTo>
                    <a:pt x="3936691" y="2510"/>
                  </a:lnTo>
                  <a:lnTo>
                    <a:pt x="3993076" y="1644"/>
                  </a:lnTo>
                  <a:lnTo>
                    <a:pt x="4048277" y="815"/>
                  </a:lnTo>
                  <a:lnTo>
                    <a:pt x="4102100" y="0"/>
                  </a:lnTo>
                  <a:lnTo>
                    <a:pt x="4170186" y="829"/>
                  </a:lnTo>
                  <a:lnTo>
                    <a:pt x="4237259" y="1698"/>
                  </a:lnTo>
                  <a:lnTo>
                    <a:pt x="4303275" y="2625"/>
                  </a:lnTo>
                  <a:lnTo>
                    <a:pt x="4368192" y="3632"/>
                  </a:lnTo>
                  <a:lnTo>
                    <a:pt x="4431968" y="4737"/>
                  </a:lnTo>
                  <a:lnTo>
                    <a:pt x="4494560" y="5960"/>
                  </a:lnTo>
                  <a:lnTo>
                    <a:pt x="4555926" y="7322"/>
                  </a:lnTo>
                  <a:lnTo>
                    <a:pt x="4616024" y="8841"/>
                  </a:lnTo>
                  <a:lnTo>
                    <a:pt x="4674811" y="10539"/>
                  </a:lnTo>
                  <a:lnTo>
                    <a:pt x="4732244" y="12433"/>
                  </a:lnTo>
                  <a:lnTo>
                    <a:pt x="4788283" y="14545"/>
                  </a:lnTo>
                  <a:lnTo>
                    <a:pt x="4842883" y="16895"/>
                  </a:lnTo>
                  <a:lnTo>
                    <a:pt x="4896004" y="19501"/>
                  </a:lnTo>
                  <a:lnTo>
                    <a:pt x="4947602" y="22383"/>
                  </a:lnTo>
                  <a:lnTo>
                    <a:pt x="4997635" y="25562"/>
                  </a:lnTo>
                  <a:lnTo>
                    <a:pt x="5046061" y="29058"/>
                  </a:lnTo>
                  <a:lnTo>
                    <a:pt x="5092838" y="32889"/>
                  </a:lnTo>
                  <a:lnTo>
                    <a:pt x="5137922" y="37076"/>
                  </a:lnTo>
                  <a:lnTo>
                    <a:pt x="5181273" y="41639"/>
                  </a:lnTo>
                  <a:lnTo>
                    <a:pt x="5222847" y="46597"/>
                  </a:lnTo>
                  <a:lnTo>
                    <a:pt x="5262602" y="51970"/>
                  </a:lnTo>
                  <a:lnTo>
                    <a:pt x="5300495" y="57778"/>
                  </a:lnTo>
                  <a:lnTo>
                    <a:pt x="5370530" y="70779"/>
                  </a:lnTo>
                  <a:lnTo>
                    <a:pt x="5432611" y="85756"/>
                  </a:lnTo>
                  <a:lnTo>
                    <a:pt x="5486400" y="102870"/>
                  </a:lnTo>
                  <a:lnTo>
                    <a:pt x="5486400" y="891539"/>
                  </a:lnTo>
                  <a:lnTo>
                    <a:pt x="5458969" y="882350"/>
                  </a:lnTo>
                  <a:lnTo>
                    <a:pt x="5429000" y="873814"/>
                  </a:lnTo>
                  <a:lnTo>
                    <a:pt x="5361858" y="858590"/>
                  </a:lnTo>
                  <a:lnTo>
                    <a:pt x="5285808" y="845649"/>
                  </a:lnTo>
                  <a:lnTo>
                    <a:pt x="5244703" y="839966"/>
                  </a:lnTo>
                  <a:lnTo>
                    <a:pt x="5201683" y="834771"/>
                  </a:lnTo>
                  <a:lnTo>
                    <a:pt x="5156852" y="830037"/>
                  </a:lnTo>
                  <a:lnTo>
                    <a:pt x="5110315" y="825737"/>
                  </a:lnTo>
                  <a:lnTo>
                    <a:pt x="5062175" y="821843"/>
                  </a:lnTo>
                  <a:lnTo>
                    <a:pt x="5012538" y="818328"/>
                  </a:lnTo>
                  <a:lnTo>
                    <a:pt x="4961506" y="815163"/>
                  </a:lnTo>
                  <a:lnTo>
                    <a:pt x="4909185" y="812323"/>
                  </a:lnTo>
                  <a:lnTo>
                    <a:pt x="4855677" y="809779"/>
                  </a:lnTo>
                  <a:lnTo>
                    <a:pt x="4801088" y="807505"/>
                  </a:lnTo>
                  <a:lnTo>
                    <a:pt x="4745522" y="805472"/>
                  </a:lnTo>
                  <a:lnTo>
                    <a:pt x="4689082" y="803653"/>
                  </a:lnTo>
                  <a:lnTo>
                    <a:pt x="4631873" y="802020"/>
                  </a:lnTo>
                  <a:lnTo>
                    <a:pt x="4573999" y="800548"/>
                  </a:lnTo>
                  <a:lnTo>
                    <a:pt x="4515564" y="799207"/>
                  </a:lnTo>
                  <a:lnTo>
                    <a:pt x="4456672" y="797970"/>
                  </a:lnTo>
                  <a:lnTo>
                    <a:pt x="4397427" y="796811"/>
                  </a:lnTo>
                  <a:lnTo>
                    <a:pt x="4337934" y="795701"/>
                  </a:lnTo>
                  <a:lnTo>
                    <a:pt x="4278297" y="794613"/>
                  </a:lnTo>
                  <a:lnTo>
                    <a:pt x="4218619" y="793520"/>
                  </a:lnTo>
                  <a:lnTo>
                    <a:pt x="4159005" y="792395"/>
                  </a:lnTo>
                  <a:lnTo>
                    <a:pt x="4099560" y="791210"/>
                  </a:lnTo>
                  <a:lnTo>
                    <a:pt x="4057205" y="791783"/>
                  </a:lnTo>
                  <a:lnTo>
                    <a:pt x="4011106" y="792392"/>
                  </a:lnTo>
                  <a:lnTo>
                    <a:pt x="3961636" y="793061"/>
                  </a:lnTo>
                  <a:lnTo>
                    <a:pt x="3909171" y="793815"/>
                  </a:lnTo>
                  <a:lnTo>
                    <a:pt x="3854082" y="794679"/>
                  </a:lnTo>
                  <a:lnTo>
                    <a:pt x="3796746" y="795676"/>
                  </a:lnTo>
                  <a:lnTo>
                    <a:pt x="3737534" y="796833"/>
                  </a:lnTo>
                  <a:lnTo>
                    <a:pt x="3676822" y="798174"/>
                  </a:lnTo>
                  <a:lnTo>
                    <a:pt x="3614984" y="799723"/>
                  </a:lnTo>
                  <a:lnTo>
                    <a:pt x="3552393" y="801506"/>
                  </a:lnTo>
                  <a:lnTo>
                    <a:pt x="3489423" y="803547"/>
                  </a:lnTo>
                  <a:lnTo>
                    <a:pt x="3426449" y="805871"/>
                  </a:lnTo>
                  <a:lnTo>
                    <a:pt x="3363844" y="808503"/>
                  </a:lnTo>
                  <a:lnTo>
                    <a:pt x="3301982" y="811467"/>
                  </a:lnTo>
                  <a:lnTo>
                    <a:pt x="3241238" y="814789"/>
                  </a:lnTo>
                  <a:lnTo>
                    <a:pt x="3181985" y="818493"/>
                  </a:lnTo>
                  <a:lnTo>
                    <a:pt x="3124597" y="822603"/>
                  </a:lnTo>
                  <a:lnTo>
                    <a:pt x="3069448" y="827146"/>
                  </a:lnTo>
                  <a:lnTo>
                    <a:pt x="3016913" y="832145"/>
                  </a:lnTo>
                  <a:lnTo>
                    <a:pt x="2967364" y="837625"/>
                  </a:lnTo>
                  <a:lnTo>
                    <a:pt x="2921177" y="843611"/>
                  </a:lnTo>
                  <a:lnTo>
                    <a:pt x="2878725" y="850127"/>
                  </a:lnTo>
                  <a:lnTo>
                    <a:pt x="2840382" y="857199"/>
                  </a:lnTo>
                  <a:lnTo>
                    <a:pt x="2777519" y="873110"/>
                  </a:lnTo>
                  <a:lnTo>
                    <a:pt x="2735579" y="891539"/>
                  </a:lnTo>
                  <a:lnTo>
                    <a:pt x="2716650" y="899703"/>
                  </a:lnTo>
                  <a:lnTo>
                    <a:pt x="2667038" y="914454"/>
                  </a:lnTo>
                  <a:lnTo>
                    <a:pt x="2603067" y="927252"/>
                  </a:lnTo>
                  <a:lnTo>
                    <a:pt x="2526307" y="938272"/>
                  </a:lnTo>
                  <a:lnTo>
                    <a:pt x="2483623" y="943169"/>
                  </a:lnTo>
                  <a:lnTo>
                    <a:pt x="2438332" y="947687"/>
                  </a:lnTo>
                  <a:lnTo>
                    <a:pt x="2390629" y="951848"/>
                  </a:lnTo>
                  <a:lnTo>
                    <a:pt x="2340712" y="955674"/>
                  </a:lnTo>
                  <a:lnTo>
                    <a:pt x="2288776" y="959186"/>
                  </a:lnTo>
                  <a:lnTo>
                    <a:pt x="2235019" y="962407"/>
                  </a:lnTo>
                  <a:lnTo>
                    <a:pt x="2179637" y="965358"/>
                  </a:lnTo>
                  <a:lnTo>
                    <a:pt x="2122826" y="968061"/>
                  </a:lnTo>
                  <a:lnTo>
                    <a:pt x="2064783" y="970539"/>
                  </a:lnTo>
                  <a:lnTo>
                    <a:pt x="2005703" y="972812"/>
                  </a:lnTo>
                  <a:lnTo>
                    <a:pt x="1945785" y="974903"/>
                  </a:lnTo>
                  <a:lnTo>
                    <a:pt x="1885223" y="976833"/>
                  </a:lnTo>
                  <a:lnTo>
                    <a:pt x="1824216" y="978625"/>
                  </a:lnTo>
                  <a:lnTo>
                    <a:pt x="1762958" y="980301"/>
                  </a:lnTo>
                  <a:lnTo>
                    <a:pt x="1701647" y="981881"/>
                  </a:lnTo>
                  <a:lnTo>
                    <a:pt x="1640479" y="983389"/>
                  </a:lnTo>
                  <a:lnTo>
                    <a:pt x="1579650" y="984846"/>
                  </a:lnTo>
                  <a:lnTo>
                    <a:pt x="1519357" y="986273"/>
                  </a:lnTo>
                  <a:lnTo>
                    <a:pt x="1459797" y="987693"/>
                  </a:lnTo>
                  <a:lnTo>
                    <a:pt x="1401166" y="989128"/>
                  </a:lnTo>
                  <a:lnTo>
                    <a:pt x="1343660" y="990600"/>
                  </a:lnTo>
                  <a:lnTo>
                    <a:pt x="1284708" y="988939"/>
                  </a:lnTo>
                  <a:lnTo>
                    <a:pt x="1224824" y="987327"/>
                  </a:lnTo>
                  <a:lnTo>
                    <a:pt x="1164204" y="985739"/>
                  </a:lnTo>
                  <a:lnTo>
                    <a:pt x="1103046" y="984151"/>
                  </a:lnTo>
                  <a:lnTo>
                    <a:pt x="1041546" y="982539"/>
                  </a:lnTo>
                  <a:lnTo>
                    <a:pt x="979899" y="980879"/>
                  </a:lnTo>
                  <a:lnTo>
                    <a:pt x="918304" y="979145"/>
                  </a:lnTo>
                  <a:lnTo>
                    <a:pt x="856957" y="977313"/>
                  </a:lnTo>
                  <a:lnTo>
                    <a:pt x="796054" y="975360"/>
                  </a:lnTo>
                  <a:lnTo>
                    <a:pt x="735793" y="973260"/>
                  </a:lnTo>
                  <a:lnTo>
                    <a:pt x="676369" y="970989"/>
                  </a:lnTo>
                  <a:lnTo>
                    <a:pt x="617979" y="968523"/>
                  </a:lnTo>
                  <a:lnTo>
                    <a:pt x="560821" y="965838"/>
                  </a:lnTo>
                  <a:lnTo>
                    <a:pt x="505090" y="962909"/>
                  </a:lnTo>
                  <a:lnTo>
                    <a:pt x="450984" y="959712"/>
                  </a:lnTo>
                  <a:lnTo>
                    <a:pt x="398698" y="956222"/>
                  </a:lnTo>
                  <a:lnTo>
                    <a:pt x="348431" y="952415"/>
                  </a:lnTo>
                  <a:lnTo>
                    <a:pt x="300378" y="948266"/>
                  </a:lnTo>
                  <a:lnTo>
                    <a:pt x="254736" y="943752"/>
                  </a:lnTo>
                  <a:lnTo>
                    <a:pt x="211702" y="938847"/>
                  </a:lnTo>
                  <a:lnTo>
                    <a:pt x="171472" y="933528"/>
                  </a:lnTo>
                  <a:lnTo>
                    <a:pt x="100213" y="921548"/>
                  </a:lnTo>
                  <a:lnTo>
                    <a:pt x="42531" y="907617"/>
                  </a:lnTo>
                  <a:lnTo>
                    <a:pt x="0" y="891539"/>
                  </a:lnTo>
                  <a:lnTo>
                    <a:pt x="0" y="102870"/>
                  </a:lnTo>
                  <a:close/>
                </a:path>
                <a:path w="5486400" h="990600">
                  <a:moveTo>
                    <a:pt x="0" y="0"/>
                  </a:moveTo>
                  <a:lnTo>
                    <a:pt x="0" y="0"/>
                  </a:lnTo>
                </a:path>
                <a:path w="5486400" h="990600">
                  <a:moveTo>
                    <a:pt x="5486400" y="990600"/>
                  </a:moveTo>
                  <a:lnTo>
                    <a:pt x="5486400" y="990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75000" y="1671320"/>
            <a:ext cx="248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8890" algn="l"/>
              </a:tabLst>
            </a:pPr>
            <a:r>
              <a:rPr sz="2400" spc="-60" dirty="0">
                <a:solidFill>
                  <a:srgbClr val="FF66FF"/>
                </a:solidFill>
                <a:latin typeface="Arial"/>
                <a:cs typeface="Arial"/>
              </a:rPr>
              <a:t>SAY</a:t>
            </a:r>
            <a:r>
              <a:rPr sz="2400" spc="-30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66FF"/>
                </a:solidFill>
                <a:latin typeface="Arial"/>
                <a:cs typeface="Arial"/>
              </a:rPr>
              <a:t>NO	</a:t>
            </a:r>
            <a:r>
              <a:rPr sz="2400" spc="-345" dirty="0">
                <a:solidFill>
                  <a:srgbClr val="FF66FF"/>
                </a:solidFill>
                <a:latin typeface="Arial"/>
                <a:cs typeface="Arial"/>
              </a:rPr>
              <a:t>TO</a:t>
            </a:r>
            <a:r>
              <a:rPr sz="2400" spc="-100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400" spc="-240" dirty="0">
                <a:solidFill>
                  <a:srgbClr val="FF66FF"/>
                </a:solidFill>
                <a:latin typeface="Arial"/>
                <a:cs typeface="Arial"/>
              </a:rPr>
              <a:t>DRUG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0050"/>
            <a:ext cx="5410200" cy="50800"/>
          </a:xfrm>
          <a:custGeom>
            <a:avLst/>
            <a:gdLst/>
            <a:ahLst/>
            <a:cxnLst/>
            <a:rect l="l" t="t" r="r" b="b"/>
            <a:pathLst>
              <a:path w="5410200" h="50800">
                <a:moveTo>
                  <a:pt x="0" y="50800"/>
                </a:moveTo>
                <a:lnTo>
                  <a:pt x="5410200" y="50800"/>
                </a:lnTo>
                <a:lnTo>
                  <a:pt x="54102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85580" cy="307975"/>
          </a:xfrm>
          <a:custGeom>
            <a:avLst/>
            <a:gdLst/>
            <a:ahLst/>
            <a:cxnLst/>
            <a:rect l="l" t="t" r="r" b="b"/>
            <a:pathLst>
              <a:path w="9085580" h="307975">
                <a:moveTo>
                  <a:pt x="9043670" y="0"/>
                </a:moveTo>
                <a:lnTo>
                  <a:pt x="0" y="0"/>
                </a:lnTo>
                <a:lnTo>
                  <a:pt x="0" y="307352"/>
                </a:lnTo>
                <a:lnTo>
                  <a:pt x="9043670" y="307352"/>
                </a:lnTo>
                <a:lnTo>
                  <a:pt x="9043670" y="0"/>
                </a:lnTo>
                <a:close/>
              </a:path>
              <a:path w="9085580" h="307975">
                <a:moveTo>
                  <a:pt x="9085580" y="0"/>
                </a:moveTo>
                <a:lnTo>
                  <a:pt x="9072880" y="0"/>
                </a:lnTo>
                <a:lnTo>
                  <a:pt x="9072880" y="307352"/>
                </a:lnTo>
                <a:lnTo>
                  <a:pt x="9085580" y="307352"/>
                </a:lnTo>
                <a:lnTo>
                  <a:pt x="9085580" y="0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2730" y="0"/>
            <a:ext cx="1270" cy="307340"/>
          </a:xfrm>
          <a:custGeom>
            <a:avLst/>
            <a:gdLst/>
            <a:ahLst/>
            <a:cxnLst/>
            <a:rect l="l" t="t" r="r" b="b"/>
            <a:pathLst>
              <a:path w="1270" h="307340">
                <a:moveTo>
                  <a:pt x="0" y="307340"/>
                </a:moveTo>
                <a:lnTo>
                  <a:pt x="1270" y="307340"/>
                </a:lnTo>
                <a:lnTo>
                  <a:pt x="1270" y="0"/>
                </a:lnTo>
                <a:lnTo>
                  <a:pt x="0" y="0"/>
                </a:lnTo>
                <a:lnTo>
                  <a:pt x="0" y="307340"/>
                </a:lnTo>
                <a:close/>
              </a:path>
            </a:pathLst>
          </a:custGeom>
          <a:solidFill>
            <a:srgbClr val="414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7352"/>
            <a:ext cx="9085580" cy="92710"/>
          </a:xfrm>
          <a:custGeom>
            <a:avLst/>
            <a:gdLst/>
            <a:ahLst/>
            <a:cxnLst/>
            <a:rect l="l" t="t" r="r" b="b"/>
            <a:pathLst>
              <a:path w="9085580" h="92710">
                <a:moveTo>
                  <a:pt x="9043670" y="0"/>
                </a:moveTo>
                <a:lnTo>
                  <a:pt x="0" y="0"/>
                </a:lnTo>
                <a:lnTo>
                  <a:pt x="0" y="92697"/>
                </a:lnTo>
                <a:lnTo>
                  <a:pt x="9043670" y="92697"/>
                </a:lnTo>
                <a:lnTo>
                  <a:pt x="9043670" y="0"/>
                </a:lnTo>
                <a:close/>
              </a:path>
              <a:path w="9085580" h="92710">
                <a:moveTo>
                  <a:pt x="9085580" y="0"/>
                </a:moveTo>
                <a:lnTo>
                  <a:pt x="9072880" y="0"/>
                </a:lnTo>
                <a:lnTo>
                  <a:pt x="9072880" y="92697"/>
                </a:lnTo>
                <a:lnTo>
                  <a:pt x="9085580" y="92697"/>
                </a:lnTo>
                <a:lnTo>
                  <a:pt x="9085580" y="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730" y="307340"/>
            <a:ext cx="1270" cy="92710"/>
          </a:xfrm>
          <a:custGeom>
            <a:avLst/>
            <a:gdLst/>
            <a:ahLst/>
            <a:cxnLst/>
            <a:rect l="l" t="t" r="r" b="b"/>
            <a:pathLst>
              <a:path w="1270" h="92710">
                <a:moveTo>
                  <a:pt x="0" y="92709"/>
                </a:moveTo>
                <a:lnTo>
                  <a:pt x="1270" y="92709"/>
                </a:lnTo>
                <a:lnTo>
                  <a:pt x="1270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359409"/>
            <a:ext cx="3675379" cy="80010"/>
          </a:xfrm>
          <a:custGeom>
            <a:avLst/>
            <a:gdLst/>
            <a:ahLst/>
            <a:cxnLst/>
            <a:rect l="l" t="t" r="r" b="b"/>
            <a:pathLst>
              <a:path w="3675379" h="80009">
                <a:moveTo>
                  <a:pt x="3633470" y="0"/>
                </a:moveTo>
                <a:lnTo>
                  <a:pt x="0" y="0"/>
                </a:lnTo>
                <a:lnTo>
                  <a:pt x="0" y="80010"/>
                </a:lnTo>
                <a:lnTo>
                  <a:pt x="3633470" y="80010"/>
                </a:lnTo>
                <a:lnTo>
                  <a:pt x="3633470" y="0"/>
                </a:lnTo>
                <a:close/>
              </a:path>
              <a:path w="3675379" h="80009">
                <a:moveTo>
                  <a:pt x="3675380" y="0"/>
                </a:moveTo>
                <a:lnTo>
                  <a:pt x="3662680" y="0"/>
                </a:lnTo>
                <a:lnTo>
                  <a:pt x="3662680" y="80010"/>
                </a:lnTo>
                <a:lnTo>
                  <a:pt x="3675380" y="80010"/>
                </a:lnTo>
                <a:lnTo>
                  <a:pt x="3675380" y="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730" y="359409"/>
            <a:ext cx="1270" cy="80010"/>
          </a:xfrm>
          <a:custGeom>
            <a:avLst/>
            <a:gdLst/>
            <a:ahLst/>
            <a:cxnLst/>
            <a:rect l="l" t="t" r="r" b="b"/>
            <a:pathLst>
              <a:path w="1270" h="80009">
                <a:moveTo>
                  <a:pt x="0" y="80010"/>
                </a:moveTo>
                <a:lnTo>
                  <a:pt x="1270" y="80010"/>
                </a:lnTo>
                <a:lnTo>
                  <a:pt x="1270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42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0200" y="439419"/>
            <a:ext cx="3675379" cy="180340"/>
          </a:xfrm>
          <a:custGeom>
            <a:avLst/>
            <a:gdLst/>
            <a:ahLst/>
            <a:cxnLst/>
            <a:rect l="l" t="t" r="r" b="b"/>
            <a:pathLst>
              <a:path w="3675379" h="180340">
                <a:moveTo>
                  <a:pt x="3633470" y="0"/>
                </a:moveTo>
                <a:lnTo>
                  <a:pt x="0" y="0"/>
                </a:lnTo>
                <a:lnTo>
                  <a:pt x="0" y="93980"/>
                </a:lnTo>
                <a:lnTo>
                  <a:pt x="0" y="180340"/>
                </a:lnTo>
                <a:lnTo>
                  <a:pt x="3633470" y="180340"/>
                </a:lnTo>
                <a:lnTo>
                  <a:pt x="3633470" y="93980"/>
                </a:lnTo>
                <a:lnTo>
                  <a:pt x="3633470" y="0"/>
                </a:lnTo>
                <a:close/>
              </a:path>
              <a:path w="3675379" h="180340">
                <a:moveTo>
                  <a:pt x="3675380" y="0"/>
                </a:moveTo>
                <a:lnTo>
                  <a:pt x="3662680" y="0"/>
                </a:lnTo>
                <a:lnTo>
                  <a:pt x="3662680" y="180340"/>
                </a:lnTo>
                <a:lnTo>
                  <a:pt x="3675380" y="180340"/>
                </a:lnTo>
                <a:lnTo>
                  <a:pt x="3675380" y="0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2730" y="439419"/>
            <a:ext cx="1270" cy="180340"/>
          </a:xfrm>
          <a:custGeom>
            <a:avLst/>
            <a:gdLst/>
            <a:ahLst/>
            <a:cxnLst/>
            <a:rect l="l" t="t" r="r" b="b"/>
            <a:pathLst>
              <a:path w="1270" h="180340">
                <a:moveTo>
                  <a:pt x="0" y="180339"/>
                </a:moveTo>
                <a:lnTo>
                  <a:pt x="1270" y="180339"/>
                </a:lnTo>
                <a:lnTo>
                  <a:pt x="127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427F8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873490" y="0"/>
            <a:ext cx="161290" cy="621030"/>
            <a:chOff x="8873490" y="0"/>
            <a:chExt cx="161290" cy="621030"/>
          </a:xfrm>
        </p:grpSpPr>
        <p:sp>
          <p:nvSpPr>
            <p:cNvPr id="12" name="object 12"/>
            <p:cNvSpPr/>
            <p:nvPr/>
          </p:nvSpPr>
          <p:spPr>
            <a:xfrm>
              <a:off x="9024620" y="0"/>
              <a:ext cx="10160" cy="621030"/>
            </a:xfrm>
            <a:custGeom>
              <a:avLst/>
              <a:gdLst/>
              <a:ahLst/>
              <a:cxnLst/>
              <a:rect l="l" t="t" r="r" b="b"/>
              <a:pathLst>
                <a:path w="10159" h="621030">
                  <a:moveTo>
                    <a:pt x="10159" y="0"/>
                  </a:moveTo>
                  <a:lnTo>
                    <a:pt x="0" y="0"/>
                  </a:lnTo>
                  <a:lnTo>
                    <a:pt x="0" y="621030"/>
                  </a:lnTo>
                  <a:lnTo>
                    <a:pt x="10159" y="62103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75090" y="0"/>
              <a:ext cx="27940" cy="621030"/>
            </a:xfrm>
            <a:custGeom>
              <a:avLst/>
              <a:gdLst/>
              <a:ahLst/>
              <a:cxnLst/>
              <a:rect l="l" t="t" r="r" b="b"/>
              <a:pathLst>
                <a:path w="27940" h="621030">
                  <a:moveTo>
                    <a:pt x="27939" y="0"/>
                  </a:moveTo>
                  <a:lnTo>
                    <a:pt x="0" y="0"/>
                  </a:lnTo>
                  <a:lnTo>
                    <a:pt x="0" y="621030"/>
                  </a:lnTo>
                  <a:lnTo>
                    <a:pt x="27939" y="62103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15400" y="0"/>
              <a:ext cx="55880" cy="585470"/>
            </a:xfrm>
            <a:custGeom>
              <a:avLst/>
              <a:gdLst/>
              <a:ahLst/>
              <a:cxnLst/>
              <a:rect l="l" t="t" r="r" b="b"/>
              <a:pathLst>
                <a:path w="55879" h="585470">
                  <a:moveTo>
                    <a:pt x="55879" y="0"/>
                  </a:moveTo>
                  <a:lnTo>
                    <a:pt x="0" y="0"/>
                  </a:lnTo>
                  <a:lnTo>
                    <a:pt x="0" y="585470"/>
                  </a:lnTo>
                  <a:lnTo>
                    <a:pt x="55879" y="58547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73490" y="0"/>
              <a:ext cx="8890" cy="585470"/>
            </a:xfrm>
            <a:custGeom>
              <a:avLst/>
              <a:gdLst/>
              <a:ahLst/>
              <a:cxnLst/>
              <a:rect l="l" t="t" r="r" b="b"/>
              <a:pathLst>
                <a:path w="8890" h="585470">
                  <a:moveTo>
                    <a:pt x="8889" y="0"/>
                  </a:moveTo>
                  <a:lnTo>
                    <a:pt x="0" y="0"/>
                  </a:lnTo>
                  <a:lnTo>
                    <a:pt x="0" y="585470"/>
                  </a:lnTo>
                  <a:lnTo>
                    <a:pt x="8889" y="58547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57200" y="533400"/>
            <a:ext cx="8229600" cy="5791200"/>
          </a:xfrm>
          <a:custGeom>
            <a:avLst/>
            <a:gdLst/>
            <a:ahLst/>
            <a:cxnLst/>
            <a:rect l="l" t="t" r="r" b="b"/>
            <a:pathLst>
              <a:path w="8229600" h="5791200">
                <a:moveTo>
                  <a:pt x="8229600" y="0"/>
                </a:moveTo>
                <a:lnTo>
                  <a:pt x="0" y="0"/>
                </a:lnTo>
                <a:lnTo>
                  <a:pt x="0" y="5791200"/>
                </a:lnTo>
                <a:lnTo>
                  <a:pt x="8229600" y="57912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28089" y="2349500"/>
            <a:ext cx="6935470" cy="216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0"/>
              </a:lnSpc>
              <a:spcBef>
                <a:spcPts val="100"/>
              </a:spcBef>
            </a:pPr>
            <a:r>
              <a:rPr sz="8000" b="0" spc="685" dirty="0">
                <a:solidFill>
                  <a:srgbClr val="414355"/>
                </a:solidFill>
                <a:latin typeface="Arial"/>
                <a:cs typeface="Arial"/>
              </a:rPr>
              <a:t>Terima</a:t>
            </a:r>
            <a:r>
              <a:rPr sz="8000" b="0" spc="-285" dirty="0">
                <a:solidFill>
                  <a:srgbClr val="414355"/>
                </a:solidFill>
                <a:latin typeface="Arial"/>
                <a:cs typeface="Arial"/>
              </a:rPr>
              <a:t> </a:t>
            </a:r>
            <a:r>
              <a:rPr sz="8000" b="0" spc="665" dirty="0">
                <a:solidFill>
                  <a:srgbClr val="414355"/>
                </a:solidFill>
                <a:latin typeface="Arial"/>
                <a:cs typeface="Arial"/>
              </a:rPr>
              <a:t>Kasih</a:t>
            </a:r>
            <a:endParaRPr sz="8000">
              <a:latin typeface="Arial"/>
              <a:cs typeface="Arial"/>
            </a:endParaRPr>
          </a:p>
          <a:p>
            <a:pPr marL="426720">
              <a:lnSpc>
                <a:spcPts val="7340"/>
              </a:lnSpc>
            </a:pPr>
            <a:r>
              <a:rPr sz="6200" b="0" i="1" spc="680" dirty="0">
                <a:solidFill>
                  <a:srgbClr val="FF0000"/>
                </a:solidFill>
                <a:latin typeface="Arial"/>
                <a:cs typeface="Arial"/>
              </a:rPr>
              <a:t>say</a:t>
            </a:r>
            <a:r>
              <a:rPr sz="6200" b="0" i="1" spc="-9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200" b="0" i="1" spc="220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sz="6200" b="0" i="1" spc="-1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6200" b="0" i="1" spc="685" dirty="0">
                <a:solidFill>
                  <a:srgbClr val="FF0000"/>
                </a:solidFill>
                <a:latin typeface="Arial"/>
                <a:cs typeface="Arial"/>
              </a:rPr>
              <a:t>drug</a:t>
            </a:r>
            <a:endParaRPr sz="6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875" y="371475"/>
            <a:ext cx="3067050" cy="2932430"/>
            <a:chOff x="523875" y="371475"/>
            <a:chExt cx="3067050" cy="2932430"/>
          </a:xfrm>
        </p:grpSpPr>
        <p:sp>
          <p:nvSpPr>
            <p:cNvPr id="3" name="object 3"/>
            <p:cNvSpPr/>
            <p:nvPr/>
          </p:nvSpPr>
          <p:spPr>
            <a:xfrm>
              <a:off x="533399" y="380999"/>
              <a:ext cx="3048000" cy="2913380"/>
            </a:xfrm>
            <a:custGeom>
              <a:avLst/>
              <a:gdLst/>
              <a:ahLst/>
              <a:cxnLst/>
              <a:rect l="l" t="t" r="r" b="b"/>
              <a:pathLst>
                <a:path w="3048000" h="2913379">
                  <a:moveTo>
                    <a:pt x="2541270" y="0"/>
                  </a:moveTo>
                  <a:lnTo>
                    <a:pt x="506730" y="0"/>
                  </a:lnTo>
                  <a:lnTo>
                    <a:pt x="459181" y="2390"/>
                  </a:lnTo>
                  <a:lnTo>
                    <a:pt x="412030" y="9358"/>
                  </a:lnTo>
                  <a:lnTo>
                    <a:pt x="365646" y="20602"/>
                  </a:lnTo>
                  <a:lnTo>
                    <a:pt x="320397" y="35817"/>
                  </a:lnTo>
                  <a:lnTo>
                    <a:pt x="276651" y="54702"/>
                  </a:lnTo>
                  <a:lnTo>
                    <a:pt x="234776" y="76951"/>
                  </a:lnTo>
                  <a:lnTo>
                    <a:pt x="195141" y="102263"/>
                  </a:lnTo>
                  <a:lnTo>
                    <a:pt x="158115" y="130333"/>
                  </a:lnTo>
                  <a:lnTo>
                    <a:pt x="124064" y="160859"/>
                  </a:lnTo>
                  <a:lnTo>
                    <a:pt x="93359" y="193538"/>
                  </a:lnTo>
                  <a:lnTo>
                    <a:pt x="66368" y="228066"/>
                  </a:lnTo>
                  <a:lnTo>
                    <a:pt x="43457" y="264140"/>
                  </a:lnTo>
                  <a:lnTo>
                    <a:pt x="24997" y="301456"/>
                  </a:lnTo>
                  <a:lnTo>
                    <a:pt x="11355" y="339712"/>
                  </a:lnTo>
                  <a:lnTo>
                    <a:pt x="2900" y="378604"/>
                  </a:lnTo>
                  <a:lnTo>
                    <a:pt x="0" y="417829"/>
                  </a:lnTo>
                  <a:lnTo>
                    <a:pt x="0" y="2096770"/>
                  </a:lnTo>
                  <a:lnTo>
                    <a:pt x="2900" y="2135785"/>
                  </a:lnTo>
                  <a:lnTo>
                    <a:pt x="11355" y="2174522"/>
                  </a:lnTo>
                  <a:lnTo>
                    <a:pt x="24997" y="2212671"/>
                  </a:lnTo>
                  <a:lnTo>
                    <a:pt x="43457" y="2249924"/>
                  </a:lnTo>
                  <a:lnTo>
                    <a:pt x="66368" y="2285970"/>
                  </a:lnTo>
                  <a:lnTo>
                    <a:pt x="93359" y="2320503"/>
                  </a:lnTo>
                  <a:lnTo>
                    <a:pt x="124064" y="2353212"/>
                  </a:lnTo>
                  <a:lnTo>
                    <a:pt x="158114" y="2383790"/>
                  </a:lnTo>
                  <a:lnTo>
                    <a:pt x="195141" y="2411926"/>
                  </a:lnTo>
                  <a:lnTo>
                    <a:pt x="234776" y="2437313"/>
                  </a:lnTo>
                  <a:lnTo>
                    <a:pt x="276651" y="2459642"/>
                  </a:lnTo>
                  <a:lnTo>
                    <a:pt x="320397" y="2478603"/>
                  </a:lnTo>
                  <a:lnTo>
                    <a:pt x="365646" y="2493888"/>
                  </a:lnTo>
                  <a:lnTo>
                    <a:pt x="412030" y="2505189"/>
                  </a:lnTo>
                  <a:lnTo>
                    <a:pt x="459181" y="2512195"/>
                  </a:lnTo>
                  <a:lnTo>
                    <a:pt x="506730" y="2514600"/>
                  </a:lnTo>
                  <a:lnTo>
                    <a:pt x="1781810" y="2514600"/>
                  </a:lnTo>
                  <a:lnTo>
                    <a:pt x="2479040" y="2913379"/>
                  </a:lnTo>
                  <a:lnTo>
                    <a:pt x="2541270" y="2514600"/>
                  </a:lnTo>
                  <a:lnTo>
                    <a:pt x="2588818" y="2512195"/>
                  </a:lnTo>
                  <a:lnTo>
                    <a:pt x="2635969" y="2505189"/>
                  </a:lnTo>
                  <a:lnTo>
                    <a:pt x="2682353" y="2493888"/>
                  </a:lnTo>
                  <a:lnTo>
                    <a:pt x="2727602" y="2478603"/>
                  </a:lnTo>
                  <a:lnTo>
                    <a:pt x="2771348" y="2459642"/>
                  </a:lnTo>
                  <a:lnTo>
                    <a:pt x="2813223" y="2437313"/>
                  </a:lnTo>
                  <a:lnTo>
                    <a:pt x="2852858" y="2411926"/>
                  </a:lnTo>
                  <a:lnTo>
                    <a:pt x="2889885" y="2383790"/>
                  </a:lnTo>
                  <a:lnTo>
                    <a:pt x="2923935" y="2353212"/>
                  </a:lnTo>
                  <a:lnTo>
                    <a:pt x="2954640" y="2320503"/>
                  </a:lnTo>
                  <a:lnTo>
                    <a:pt x="2981631" y="2285970"/>
                  </a:lnTo>
                  <a:lnTo>
                    <a:pt x="3004542" y="2249924"/>
                  </a:lnTo>
                  <a:lnTo>
                    <a:pt x="3023002" y="2212671"/>
                  </a:lnTo>
                  <a:lnTo>
                    <a:pt x="3036644" y="2174522"/>
                  </a:lnTo>
                  <a:lnTo>
                    <a:pt x="3045099" y="2135785"/>
                  </a:lnTo>
                  <a:lnTo>
                    <a:pt x="3048000" y="2096770"/>
                  </a:lnTo>
                  <a:lnTo>
                    <a:pt x="3048000" y="417829"/>
                  </a:lnTo>
                  <a:lnTo>
                    <a:pt x="3045099" y="378604"/>
                  </a:lnTo>
                  <a:lnTo>
                    <a:pt x="3036644" y="339712"/>
                  </a:lnTo>
                  <a:lnTo>
                    <a:pt x="3023002" y="301456"/>
                  </a:lnTo>
                  <a:lnTo>
                    <a:pt x="3004542" y="264140"/>
                  </a:lnTo>
                  <a:lnTo>
                    <a:pt x="2981631" y="228066"/>
                  </a:lnTo>
                  <a:lnTo>
                    <a:pt x="2954640" y="193538"/>
                  </a:lnTo>
                  <a:lnTo>
                    <a:pt x="2923935" y="160859"/>
                  </a:lnTo>
                  <a:lnTo>
                    <a:pt x="2889885" y="130333"/>
                  </a:lnTo>
                  <a:lnTo>
                    <a:pt x="2852858" y="102263"/>
                  </a:lnTo>
                  <a:lnTo>
                    <a:pt x="2813223" y="76951"/>
                  </a:lnTo>
                  <a:lnTo>
                    <a:pt x="2771348" y="54702"/>
                  </a:lnTo>
                  <a:lnTo>
                    <a:pt x="2727602" y="35817"/>
                  </a:lnTo>
                  <a:lnTo>
                    <a:pt x="2682353" y="20602"/>
                  </a:lnTo>
                  <a:lnTo>
                    <a:pt x="2635969" y="9358"/>
                  </a:lnTo>
                  <a:lnTo>
                    <a:pt x="2588818" y="2390"/>
                  </a:lnTo>
                  <a:lnTo>
                    <a:pt x="254127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399" y="380999"/>
              <a:ext cx="3048000" cy="2913380"/>
            </a:xfrm>
            <a:custGeom>
              <a:avLst/>
              <a:gdLst/>
              <a:ahLst/>
              <a:cxnLst/>
              <a:rect l="l" t="t" r="r" b="b"/>
              <a:pathLst>
                <a:path w="3048000" h="2913379">
                  <a:moveTo>
                    <a:pt x="506730" y="0"/>
                  </a:moveTo>
                  <a:lnTo>
                    <a:pt x="459181" y="2390"/>
                  </a:lnTo>
                  <a:lnTo>
                    <a:pt x="412030" y="9358"/>
                  </a:lnTo>
                  <a:lnTo>
                    <a:pt x="365646" y="20602"/>
                  </a:lnTo>
                  <a:lnTo>
                    <a:pt x="320397" y="35817"/>
                  </a:lnTo>
                  <a:lnTo>
                    <a:pt x="276651" y="54702"/>
                  </a:lnTo>
                  <a:lnTo>
                    <a:pt x="234776" y="76951"/>
                  </a:lnTo>
                  <a:lnTo>
                    <a:pt x="195141" y="102263"/>
                  </a:lnTo>
                  <a:lnTo>
                    <a:pt x="158115" y="130333"/>
                  </a:lnTo>
                  <a:lnTo>
                    <a:pt x="124064" y="160859"/>
                  </a:lnTo>
                  <a:lnTo>
                    <a:pt x="93359" y="193538"/>
                  </a:lnTo>
                  <a:lnTo>
                    <a:pt x="66368" y="228066"/>
                  </a:lnTo>
                  <a:lnTo>
                    <a:pt x="43457" y="264140"/>
                  </a:lnTo>
                  <a:lnTo>
                    <a:pt x="24997" y="301456"/>
                  </a:lnTo>
                  <a:lnTo>
                    <a:pt x="11355" y="339712"/>
                  </a:lnTo>
                  <a:lnTo>
                    <a:pt x="2900" y="378604"/>
                  </a:lnTo>
                  <a:lnTo>
                    <a:pt x="0" y="417829"/>
                  </a:lnTo>
                  <a:lnTo>
                    <a:pt x="0" y="730250"/>
                  </a:lnTo>
                  <a:lnTo>
                    <a:pt x="0" y="1043939"/>
                  </a:lnTo>
                  <a:lnTo>
                    <a:pt x="0" y="1469389"/>
                  </a:lnTo>
                  <a:lnTo>
                    <a:pt x="0" y="1783079"/>
                  </a:lnTo>
                  <a:lnTo>
                    <a:pt x="0" y="2096770"/>
                  </a:lnTo>
                  <a:lnTo>
                    <a:pt x="2900" y="2135785"/>
                  </a:lnTo>
                  <a:lnTo>
                    <a:pt x="11355" y="2174522"/>
                  </a:lnTo>
                  <a:lnTo>
                    <a:pt x="24997" y="2212671"/>
                  </a:lnTo>
                  <a:lnTo>
                    <a:pt x="43457" y="2249924"/>
                  </a:lnTo>
                  <a:lnTo>
                    <a:pt x="66368" y="2285970"/>
                  </a:lnTo>
                  <a:lnTo>
                    <a:pt x="93359" y="2320503"/>
                  </a:lnTo>
                  <a:lnTo>
                    <a:pt x="124064" y="2353212"/>
                  </a:lnTo>
                  <a:lnTo>
                    <a:pt x="158114" y="2383790"/>
                  </a:lnTo>
                  <a:lnTo>
                    <a:pt x="195141" y="2411926"/>
                  </a:lnTo>
                  <a:lnTo>
                    <a:pt x="234776" y="2437313"/>
                  </a:lnTo>
                  <a:lnTo>
                    <a:pt x="276651" y="2459642"/>
                  </a:lnTo>
                  <a:lnTo>
                    <a:pt x="320397" y="2478603"/>
                  </a:lnTo>
                  <a:lnTo>
                    <a:pt x="365646" y="2493888"/>
                  </a:lnTo>
                  <a:lnTo>
                    <a:pt x="412030" y="2505189"/>
                  </a:lnTo>
                  <a:lnTo>
                    <a:pt x="459181" y="2512195"/>
                  </a:lnTo>
                  <a:lnTo>
                    <a:pt x="506730" y="2514600"/>
                  </a:lnTo>
                  <a:lnTo>
                    <a:pt x="886460" y="2514600"/>
                  </a:lnTo>
                  <a:lnTo>
                    <a:pt x="1266189" y="2514600"/>
                  </a:lnTo>
                  <a:lnTo>
                    <a:pt x="1781810" y="2514600"/>
                  </a:lnTo>
                  <a:lnTo>
                    <a:pt x="2479040" y="2913379"/>
                  </a:lnTo>
                  <a:lnTo>
                    <a:pt x="2541270" y="2514600"/>
                  </a:lnTo>
                  <a:lnTo>
                    <a:pt x="2588818" y="2512195"/>
                  </a:lnTo>
                  <a:lnTo>
                    <a:pt x="2635969" y="2505189"/>
                  </a:lnTo>
                  <a:lnTo>
                    <a:pt x="2682353" y="2493888"/>
                  </a:lnTo>
                  <a:lnTo>
                    <a:pt x="2727602" y="2478603"/>
                  </a:lnTo>
                  <a:lnTo>
                    <a:pt x="2771348" y="2459642"/>
                  </a:lnTo>
                  <a:lnTo>
                    <a:pt x="2813223" y="2437313"/>
                  </a:lnTo>
                  <a:lnTo>
                    <a:pt x="2852858" y="2411926"/>
                  </a:lnTo>
                  <a:lnTo>
                    <a:pt x="2889885" y="2383790"/>
                  </a:lnTo>
                  <a:lnTo>
                    <a:pt x="2923935" y="2353212"/>
                  </a:lnTo>
                  <a:lnTo>
                    <a:pt x="2954640" y="2320503"/>
                  </a:lnTo>
                  <a:lnTo>
                    <a:pt x="2981631" y="2285970"/>
                  </a:lnTo>
                  <a:lnTo>
                    <a:pt x="3004542" y="2249924"/>
                  </a:lnTo>
                  <a:lnTo>
                    <a:pt x="3023002" y="2212671"/>
                  </a:lnTo>
                  <a:lnTo>
                    <a:pt x="3036644" y="2174522"/>
                  </a:lnTo>
                  <a:lnTo>
                    <a:pt x="3045099" y="2135785"/>
                  </a:lnTo>
                  <a:lnTo>
                    <a:pt x="3048000" y="2096770"/>
                  </a:lnTo>
                  <a:lnTo>
                    <a:pt x="3048000" y="1783079"/>
                  </a:lnTo>
                  <a:lnTo>
                    <a:pt x="3048000" y="1469389"/>
                  </a:lnTo>
                  <a:lnTo>
                    <a:pt x="3048000" y="1043939"/>
                  </a:lnTo>
                  <a:lnTo>
                    <a:pt x="3048000" y="730250"/>
                  </a:lnTo>
                  <a:lnTo>
                    <a:pt x="3048000" y="417829"/>
                  </a:lnTo>
                  <a:lnTo>
                    <a:pt x="3045099" y="378604"/>
                  </a:lnTo>
                  <a:lnTo>
                    <a:pt x="3036644" y="339712"/>
                  </a:lnTo>
                  <a:lnTo>
                    <a:pt x="3023002" y="301456"/>
                  </a:lnTo>
                  <a:lnTo>
                    <a:pt x="3004542" y="264140"/>
                  </a:lnTo>
                  <a:lnTo>
                    <a:pt x="2981631" y="228066"/>
                  </a:lnTo>
                  <a:lnTo>
                    <a:pt x="2954640" y="193538"/>
                  </a:lnTo>
                  <a:lnTo>
                    <a:pt x="2923935" y="160859"/>
                  </a:lnTo>
                  <a:lnTo>
                    <a:pt x="2889885" y="130333"/>
                  </a:lnTo>
                  <a:lnTo>
                    <a:pt x="2852858" y="102263"/>
                  </a:lnTo>
                  <a:lnTo>
                    <a:pt x="2813223" y="76951"/>
                  </a:lnTo>
                  <a:lnTo>
                    <a:pt x="2771348" y="54702"/>
                  </a:lnTo>
                  <a:lnTo>
                    <a:pt x="2727602" y="35817"/>
                  </a:lnTo>
                  <a:lnTo>
                    <a:pt x="2682353" y="20602"/>
                  </a:lnTo>
                  <a:lnTo>
                    <a:pt x="2635969" y="9358"/>
                  </a:lnTo>
                  <a:lnTo>
                    <a:pt x="2588818" y="2390"/>
                  </a:lnTo>
                  <a:lnTo>
                    <a:pt x="2541270" y="0"/>
                  </a:lnTo>
                  <a:lnTo>
                    <a:pt x="2161540" y="0"/>
                  </a:lnTo>
                  <a:lnTo>
                    <a:pt x="1781810" y="0"/>
                  </a:lnTo>
                  <a:lnTo>
                    <a:pt x="1266189" y="0"/>
                  </a:lnTo>
                  <a:lnTo>
                    <a:pt x="886460" y="0"/>
                  </a:lnTo>
                  <a:lnTo>
                    <a:pt x="506730" y="0"/>
                  </a:lnTo>
                  <a:close/>
                </a:path>
                <a:path w="3048000" h="2913379">
                  <a:moveTo>
                    <a:pt x="0" y="0"/>
                  </a:moveTo>
                  <a:lnTo>
                    <a:pt x="0" y="0"/>
                  </a:lnTo>
                </a:path>
                <a:path w="3048000" h="2913379">
                  <a:moveTo>
                    <a:pt x="3048000" y="2514600"/>
                  </a:moveTo>
                  <a:lnTo>
                    <a:pt x="3048000" y="2514600"/>
                  </a:lnTo>
                </a:path>
              </a:pathLst>
            </a:custGeom>
            <a:ln w="1904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6919" y="650240"/>
            <a:ext cx="2597150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Georgia"/>
                <a:cs typeface="Georgia"/>
              </a:rPr>
              <a:t>Narkotika  </a:t>
            </a:r>
            <a:r>
              <a:rPr sz="3200" b="0" spc="5" dirty="0">
                <a:latin typeface="Georgia"/>
                <a:cs typeface="Georgia"/>
              </a:rPr>
              <a:t>M</a:t>
            </a:r>
            <a:r>
              <a:rPr sz="3200" b="0" spc="-10" dirty="0">
                <a:latin typeface="Georgia"/>
                <a:cs typeface="Georgia"/>
              </a:rPr>
              <a:t>e</a:t>
            </a:r>
            <a:r>
              <a:rPr sz="3200" b="0" spc="5" dirty="0">
                <a:latin typeface="Georgia"/>
                <a:cs typeface="Georgia"/>
              </a:rPr>
              <a:t>n</a:t>
            </a:r>
            <a:r>
              <a:rPr sz="3200" b="0" spc="-5" dirty="0">
                <a:latin typeface="Georgia"/>
                <a:cs typeface="Georgia"/>
              </a:rPr>
              <a:t>g</a:t>
            </a:r>
            <a:r>
              <a:rPr sz="3200" b="0" dirty="0">
                <a:latin typeface="Georgia"/>
                <a:cs typeface="Georgia"/>
              </a:rPr>
              <a:t>i</a:t>
            </a:r>
            <a:r>
              <a:rPr sz="3200" b="0" spc="-10" dirty="0">
                <a:latin typeface="Georgia"/>
                <a:cs typeface="Georgia"/>
              </a:rPr>
              <a:t>l</a:t>
            </a:r>
            <a:r>
              <a:rPr sz="3200" b="0" dirty="0">
                <a:latin typeface="Georgia"/>
                <a:cs typeface="Georgia"/>
              </a:rPr>
              <a:t>a</a:t>
            </a:r>
            <a:r>
              <a:rPr sz="3200" b="0" spc="5" dirty="0">
                <a:latin typeface="Georgia"/>
                <a:cs typeface="Georgia"/>
              </a:rPr>
              <a:t>n</a:t>
            </a:r>
            <a:r>
              <a:rPr sz="3200" b="0" spc="-5" dirty="0">
                <a:latin typeface="Georgia"/>
                <a:cs typeface="Georgia"/>
              </a:rPr>
              <a:t>gk</a:t>
            </a:r>
            <a:r>
              <a:rPr sz="3200" b="0" dirty="0">
                <a:latin typeface="Georgia"/>
                <a:cs typeface="Georgia"/>
              </a:rPr>
              <a:t>an  </a:t>
            </a:r>
            <a:r>
              <a:rPr sz="3200" b="0" spc="-5" dirty="0">
                <a:latin typeface="Georgia"/>
                <a:cs typeface="Georgia"/>
              </a:rPr>
              <a:t>nyeri atau  rasa</a:t>
            </a:r>
            <a:r>
              <a:rPr sz="3200" b="0" spc="-15" dirty="0">
                <a:latin typeface="Georgia"/>
                <a:cs typeface="Georgia"/>
              </a:rPr>
              <a:t> </a:t>
            </a:r>
            <a:r>
              <a:rPr sz="3200" b="0" spc="-5" dirty="0">
                <a:latin typeface="Georgia"/>
                <a:cs typeface="Georgia"/>
              </a:rPr>
              <a:t>sakit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05275" y="219075"/>
            <a:ext cx="3524250" cy="3693160"/>
            <a:chOff x="4105275" y="219075"/>
            <a:chExt cx="3524250" cy="3693160"/>
          </a:xfrm>
        </p:grpSpPr>
        <p:sp>
          <p:nvSpPr>
            <p:cNvPr id="7" name="object 7"/>
            <p:cNvSpPr/>
            <p:nvPr/>
          </p:nvSpPr>
          <p:spPr>
            <a:xfrm>
              <a:off x="4114800" y="228600"/>
              <a:ext cx="3505200" cy="3674110"/>
            </a:xfrm>
            <a:custGeom>
              <a:avLst/>
              <a:gdLst/>
              <a:ahLst/>
              <a:cxnLst/>
              <a:rect l="l" t="t" r="r" b="b"/>
              <a:pathLst>
                <a:path w="3505200" h="3674110">
                  <a:moveTo>
                    <a:pt x="1807210" y="0"/>
                  </a:moveTo>
                  <a:lnTo>
                    <a:pt x="1720850" y="0"/>
                  </a:lnTo>
                  <a:lnTo>
                    <a:pt x="1676400" y="1270"/>
                  </a:lnTo>
                  <a:lnTo>
                    <a:pt x="1590039" y="6350"/>
                  </a:lnTo>
                  <a:lnTo>
                    <a:pt x="1504950" y="16509"/>
                  </a:lnTo>
                  <a:lnTo>
                    <a:pt x="1461770" y="22859"/>
                  </a:lnTo>
                  <a:lnTo>
                    <a:pt x="1418589" y="30479"/>
                  </a:lnTo>
                  <a:lnTo>
                    <a:pt x="1376679" y="39370"/>
                  </a:lnTo>
                  <a:lnTo>
                    <a:pt x="1334770" y="49529"/>
                  </a:lnTo>
                  <a:lnTo>
                    <a:pt x="1291589" y="59690"/>
                  </a:lnTo>
                  <a:lnTo>
                    <a:pt x="1249679" y="71120"/>
                  </a:lnTo>
                  <a:lnTo>
                    <a:pt x="1209039" y="83820"/>
                  </a:lnTo>
                  <a:lnTo>
                    <a:pt x="1127760" y="111759"/>
                  </a:lnTo>
                  <a:lnTo>
                    <a:pt x="1046479" y="144779"/>
                  </a:lnTo>
                  <a:lnTo>
                    <a:pt x="1007110" y="162560"/>
                  </a:lnTo>
                  <a:lnTo>
                    <a:pt x="969010" y="180339"/>
                  </a:lnTo>
                  <a:lnTo>
                    <a:pt x="929639" y="200660"/>
                  </a:lnTo>
                  <a:lnTo>
                    <a:pt x="891539" y="220979"/>
                  </a:lnTo>
                  <a:lnTo>
                    <a:pt x="854710" y="241300"/>
                  </a:lnTo>
                  <a:lnTo>
                    <a:pt x="781050" y="287020"/>
                  </a:lnTo>
                  <a:lnTo>
                    <a:pt x="709929" y="335279"/>
                  </a:lnTo>
                  <a:lnTo>
                    <a:pt x="641350" y="388620"/>
                  </a:lnTo>
                  <a:lnTo>
                    <a:pt x="608329" y="415289"/>
                  </a:lnTo>
                  <a:lnTo>
                    <a:pt x="543560" y="472439"/>
                  </a:lnTo>
                  <a:lnTo>
                    <a:pt x="513079" y="501650"/>
                  </a:lnTo>
                  <a:lnTo>
                    <a:pt x="482600" y="532129"/>
                  </a:lnTo>
                  <a:lnTo>
                    <a:pt x="424179" y="595629"/>
                  </a:lnTo>
                  <a:lnTo>
                    <a:pt x="396239" y="627379"/>
                  </a:lnTo>
                  <a:lnTo>
                    <a:pt x="369570" y="660400"/>
                  </a:lnTo>
                  <a:lnTo>
                    <a:pt x="342900" y="694689"/>
                  </a:lnTo>
                  <a:lnTo>
                    <a:pt x="317500" y="728979"/>
                  </a:lnTo>
                  <a:lnTo>
                    <a:pt x="293370" y="764539"/>
                  </a:lnTo>
                  <a:lnTo>
                    <a:pt x="247650" y="835660"/>
                  </a:lnTo>
                  <a:lnTo>
                    <a:pt x="224789" y="872489"/>
                  </a:lnTo>
                  <a:lnTo>
                    <a:pt x="204470" y="909320"/>
                  </a:lnTo>
                  <a:lnTo>
                    <a:pt x="184150" y="947420"/>
                  </a:lnTo>
                  <a:lnTo>
                    <a:pt x="148589" y="1023620"/>
                  </a:lnTo>
                  <a:lnTo>
                    <a:pt x="130810" y="1062989"/>
                  </a:lnTo>
                  <a:lnTo>
                    <a:pt x="114300" y="1102360"/>
                  </a:lnTo>
                  <a:lnTo>
                    <a:pt x="100329" y="1141729"/>
                  </a:lnTo>
                  <a:lnTo>
                    <a:pt x="86360" y="1182370"/>
                  </a:lnTo>
                  <a:lnTo>
                    <a:pt x="60960" y="1263650"/>
                  </a:lnTo>
                  <a:lnTo>
                    <a:pt x="50800" y="1305560"/>
                  </a:lnTo>
                  <a:lnTo>
                    <a:pt x="40639" y="1346200"/>
                  </a:lnTo>
                  <a:lnTo>
                    <a:pt x="31750" y="1388110"/>
                  </a:lnTo>
                  <a:lnTo>
                    <a:pt x="24129" y="1430020"/>
                  </a:lnTo>
                  <a:lnTo>
                    <a:pt x="11429" y="1513839"/>
                  </a:lnTo>
                  <a:lnTo>
                    <a:pt x="3810" y="1597660"/>
                  </a:lnTo>
                  <a:lnTo>
                    <a:pt x="1270" y="1639570"/>
                  </a:lnTo>
                  <a:lnTo>
                    <a:pt x="0" y="1682750"/>
                  </a:lnTo>
                  <a:lnTo>
                    <a:pt x="0" y="1767839"/>
                  </a:lnTo>
                  <a:lnTo>
                    <a:pt x="5079" y="1851660"/>
                  </a:lnTo>
                  <a:lnTo>
                    <a:pt x="8889" y="1894839"/>
                  </a:lnTo>
                  <a:lnTo>
                    <a:pt x="13970" y="1936750"/>
                  </a:lnTo>
                  <a:lnTo>
                    <a:pt x="20320" y="1978660"/>
                  </a:lnTo>
                  <a:lnTo>
                    <a:pt x="35560" y="2062479"/>
                  </a:lnTo>
                  <a:lnTo>
                    <a:pt x="45720" y="2103120"/>
                  </a:lnTo>
                  <a:lnTo>
                    <a:pt x="55879" y="2145029"/>
                  </a:lnTo>
                  <a:lnTo>
                    <a:pt x="67310" y="2185670"/>
                  </a:lnTo>
                  <a:lnTo>
                    <a:pt x="92710" y="2266950"/>
                  </a:lnTo>
                  <a:lnTo>
                    <a:pt x="123189" y="2345690"/>
                  </a:lnTo>
                  <a:lnTo>
                    <a:pt x="139700" y="2385060"/>
                  </a:lnTo>
                  <a:lnTo>
                    <a:pt x="157479" y="2424429"/>
                  </a:lnTo>
                  <a:lnTo>
                    <a:pt x="175260" y="2462529"/>
                  </a:lnTo>
                  <a:lnTo>
                    <a:pt x="194310" y="2500629"/>
                  </a:lnTo>
                  <a:lnTo>
                    <a:pt x="215900" y="2537460"/>
                  </a:lnTo>
                  <a:lnTo>
                    <a:pt x="236220" y="2575560"/>
                  </a:lnTo>
                  <a:lnTo>
                    <a:pt x="259079" y="2611120"/>
                  </a:lnTo>
                  <a:lnTo>
                    <a:pt x="281939" y="2647950"/>
                  </a:lnTo>
                  <a:lnTo>
                    <a:pt x="306070" y="2682240"/>
                  </a:lnTo>
                  <a:lnTo>
                    <a:pt x="331470" y="2717800"/>
                  </a:lnTo>
                  <a:lnTo>
                    <a:pt x="356870" y="2752090"/>
                  </a:lnTo>
                  <a:lnTo>
                    <a:pt x="410210" y="2818129"/>
                  </a:lnTo>
                  <a:lnTo>
                    <a:pt x="468629" y="2881629"/>
                  </a:lnTo>
                  <a:lnTo>
                    <a:pt x="497839" y="2912110"/>
                  </a:lnTo>
                  <a:lnTo>
                    <a:pt x="528320" y="2941320"/>
                  </a:lnTo>
                  <a:lnTo>
                    <a:pt x="591820" y="2999740"/>
                  </a:lnTo>
                  <a:lnTo>
                    <a:pt x="624839" y="3027679"/>
                  </a:lnTo>
                  <a:lnTo>
                    <a:pt x="565150" y="3674110"/>
                  </a:lnTo>
                  <a:lnTo>
                    <a:pt x="1146810" y="3323590"/>
                  </a:lnTo>
                  <a:lnTo>
                    <a:pt x="1187450" y="3337560"/>
                  </a:lnTo>
                  <a:lnTo>
                    <a:pt x="1228089" y="3350260"/>
                  </a:lnTo>
                  <a:lnTo>
                    <a:pt x="1270000" y="3362960"/>
                  </a:lnTo>
                  <a:lnTo>
                    <a:pt x="1311910" y="3374390"/>
                  </a:lnTo>
                  <a:lnTo>
                    <a:pt x="1353820" y="3384550"/>
                  </a:lnTo>
                  <a:lnTo>
                    <a:pt x="1395729" y="3393440"/>
                  </a:lnTo>
                  <a:lnTo>
                    <a:pt x="1480820" y="3408679"/>
                  </a:lnTo>
                  <a:lnTo>
                    <a:pt x="1567179" y="3418840"/>
                  </a:lnTo>
                  <a:lnTo>
                    <a:pt x="1653539" y="3426460"/>
                  </a:lnTo>
                  <a:lnTo>
                    <a:pt x="1739900" y="3429000"/>
                  </a:lnTo>
                  <a:lnTo>
                    <a:pt x="1784350" y="3429000"/>
                  </a:lnTo>
                  <a:lnTo>
                    <a:pt x="1827529" y="3427729"/>
                  </a:lnTo>
                  <a:lnTo>
                    <a:pt x="1870710" y="3425190"/>
                  </a:lnTo>
                  <a:lnTo>
                    <a:pt x="1957070" y="3417570"/>
                  </a:lnTo>
                  <a:lnTo>
                    <a:pt x="2042160" y="3404870"/>
                  </a:lnTo>
                  <a:lnTo>
                    <a:pt x="2128520" y="3389629"/>
                  </a:lnTo>
                  <a:lnTo>
                    <a:pt x="2212340" y="3369310"/>
                  </a:lnTo>
                  <a:lnTo>
                    <a:pt x="2252979" y="3357879"/>
                  </a:lnTo>
                  <a:lnTo>
                    <a:pt x="2294890" y="3345179"/>
                  </a:lnTo>
                  <a:lnTo>
                    <a:pt x="2376170" y="3317240"/>
                  </a:lnTo>
                  <a:lnTo>
                    <a:pt x="2457450" y="3284220"/>
                  </a:lnTo>
                  <a:lnTo>
                    <a:pt x="2536190" y="3248660"/>
                  </a:lnTo>
                  <a:lnTo>
                    <a:pt x="2574290" y="3228340"/>
                  </a:lnTo>
                  <a:lnTo>
                    <a:pt x="2612390" y="3209290"/>
                  </a:lnTo>
                  <a:lnTo>
                    <a:pt x="2650490" y="3187700"/>
                  </a:lnTo>
                  <a:lnTo>
                    <a:pt x="2686050" y="3164840"/>
                  </a:lnTo>
                  <a:lnTo>
                    <a:pt x="2722879" y="3141979"/>
                  </a:lnTo>
                  <a:lnTo>
                    <a:pt x="2794000" y="3093720"/>
                  </a:lnTo>
                  <a:lnTo>
                    <a:pt x="2828290" y="3067050"/>
                  </a:lnTo>
                  <a:lnTo>
                    <a:pt x="2862579" y="3041650"/>
                  </a:lnTo>
                  <a:lnTo>
                    <a:pt x="2928620" y="2985770"/>
                  </a:lnTo>
                  <a:lnTo>
                    <a:pt x="2960370" y="2956560"/>
                  </a:lnTo>
                  <a:lnTo>
                    <a:pt x="2990850" y="2927350"/>
                  </a:lnTo>
                  <a:lnTo>
                    <a:pt x="3021329" y="2896870"/>
                  </a:lnTo>
                  <a:lnTo>
                    <a:pt x="3050540" y="2866390"/>
                  </a:lnTo>
                  <a:lnTo>
                    <a:pt x="3079750" y="2834640"/>
                  </a:lnTo>
                  <a:lnTo>
                    <a:pt x="3107690" y="2801620"/>
                  </a:lnTo>
                  <a:lnTo>
                    <a:pt x="3134359" y="2768600"/>
                  </a:lnTo>
                  <a:lnTo>
                    <a:pt x="3161029" y="2734310"/>
                  </a:lnTo>
                  <a:lnTo>
                    <a:pt x="3186429" y="2700020"/>
                  </a:lnTo>
                  <a:lnTo>
                    <a:pt x="3210559" y="2665729"/>
                  </a:lnTo>
                  <a:lnTo>
                    <a:pt x="3234690" y="2630170"/>
                  </a:lnTo>
                  <a:lnTo>
                    <a:pt x="3257550" y="2593340"/>
                  </a:lnTo>
                  <a:lnTo>
                    <a:pt x="3279140" y="2556510"/>
                  </a:lnTo>
                  <a:lnTo>
                    <a:pt x="3299459" y="2519679"/>
                  </a:lnTo>
                  <a:lnTo>
                    <a:pt x="3319779" y="2481579"/>
                  </a:lnTo>
                  <a:lnTo>
                    <a:pt x="3338829" y="2443479"/>
                  </a:lnTo>
                  <a:lnTo>
                    <a:pt x="3356609" y="2405379"/>
                  </a:lnTo>
                  <a:lnTo>
                    <a:pt x="3389629" y="2326640"/>
                  </a:lnTo>
                  <a:lnTo>
                    <a:pt x="3404870" y="2287270"/>
                  </a:lnTo>
                  <a:lnTo>
                    <a:pt x="3418840" y="2246629"/>
                  </a:lnTo>
                  <a:lnTo>
                    <a:pt x="3431540" y="2205990"/>
                  </a:lnTo>
                  <a:lnTo>
                    <a:pt x="3454400" y="2124710"/>
                  </a:lnTo>
                  <a:lnTo>
                    <a:pt x="3464559" y="2082800"/>
                  </a:lnTo>
                  <a:lnTo>
                    <a:pt x="3473450" y="2042160"/>
                  </a:lnTo>
                  <a:lnTo>
                    <a:pt x="3481070" y="2000250"/>
                  </a:lnTo>
                  <a:lnTo>
                    <a:pt x="3487420" y="1958339"/>
                  </a:lnTo>
                  <a:lnTo>
                    <a:pt x="3497579" y="1873250"/>
                  </a:lnTo>
                  <a:lnTo>
                    <a:pt x="3501390" y="1831339"/>
                  </a:lnTo>
                  <a:lnTo>
                    <a:pt x="3503929" y="1789429"/>
                  </a:lnTo>
                  <a:lnTo>
                    <a:pt x="3505200" y="1746250"/>
                  </a:lnTo>
                  <a:lnTo>
                    <a:pt x="3505200" y="1662429"/>
                  </a:lnTo>
                  <a:lnTo>
                    <a:pt x="3500120" y="1577339"/>
                  </a:lnTo>
                  <a:lnTo>
                    <a:pt x="3484879" y="1450339"/>
                  </a:lnTo>
                  <a:lnTo>
                    <a:pt x="3477259" y="1408429"/>
                  </a:lnTo>
                  <a:lnTo>
                    <a:pt x="3468370" y="1367789"/>
                  </a:lnTo>
                  <a:lnTo>
                    <a:pt x="3459479" y="1325879"/>
                  </a:lnTo>
                  <a:lnTo>
                    <a:pt x="3449320" y="1285239"/>
                  </a:lnTo>
                  <a:lnTo>
                    <a:pt x="3437890" y="1243329"/>
                  </a:lnTo>
                  <a:lnTo>
                    <a:pt x="3425190" y="1202689"/>
                  </a:lnTo>
                  <a:lnTo>
                    <a:pt x="3412490" y="1163320"/>
                  </a:lnTo>
                  <a:lnTo>
                    <a:pt x="3397250" y="1122679"/>
                  </a:lnTo>
                  <a:lnTo>
                    <a:pt x="3382009" y="1083310"/>
                  </a:lnTo>
                  <a:lnTo>
                    <a:pt x="3348990" y="1004570"/>
                  </a:lnTo>
                  <a:lnTo>
                    <a:pt x="3310890" y="928370"/>
                  </a:lnTo>
                  <a:lnTo>
                    <a:pt x="3290570" y="891539"/>
                  </a:lnTo>
                  <a:lnTo>
                    <a:pt x="3247390" y="817879"/>
                  </a:lnTo>
                  <a:lnTo>
                    <a:pt x="3199129" y="746760"/>
                  </a:lnTo>
                  <a:lnTo>
                    <a:pt x="3175000" y="712470"/>
                  </a:lnTo>
                  <a:lnTo>
                    <a:pt x="3121659" y="643889"/>
                  </a:lnTo>
                  <a:lnTo>
                    <a:pt x="3067050" y="579120"/>
                  </a:lnTo>
                  <a:lnTo>
                    <a:pt x="3037840" y="547370"/>
                  </a:lnTo>
                  <a:lnTo>
                    <a:pt x="3007359" y="516889"/>
                  </a:lnTo>
                  <a:lnTo>
                    <a:pt x="2976879" y="487679"/>
                  </a:lnTo>
                  <a:lnTo>
                    <a:pt x="2913379" y="429260"/>
                  </a:lnTo>
                  <a:lnTo>
                    <a:pt x="2880359" y="401320"/>
                  </a:lnTo>
                  <a:lnTo>
                    <a:pt x="2847340" y="374650"/>
                  </a:lnTo>
                  <a:lnTo>
                    <a:pt x="2813050" y="349250"/>
                  </a:lnTo>
                  <a:lnTo>
                    <a:pt x="2777490" y="323850"/>
                  </a:lnTo>
                  <a:lnTo>
                    <a:pt x="2706370" y="275589"/>
                  </a:lnTo>
                  <a:lnTo>
                    <a:pt x="2669540" y="252729"/>
                  </a:lnTo>
                  <a:lnTo>
                    <a:pt x="2632709" y="231139"/>
                  </a:lnTo>
                  <a:lnTo>
                    <a:pt x="2556509" y="190500"/>
                  </a:lnTo>
                  <a:lnTo>
                    <a:pt x="2517140" y="171450"/>
                  </a:lnTo>
                  <a:lnTo>
                    <a:pt x="2438400" y="135889"/>
                  </a:lnTo>
                  <a:lnTo>
                    <a:pt x="2399029" y="120650"/>
                  </a:lnTo>
                  <a:lnTo>
                    <a:pt x="2358390" y="105409"/>
                  </a:lnTo>
                  <a:lnTo>
                    <a:pt x="2317750" y="91440"/>
                  </a:lnTo>
                  <a:lnTo>
                    <a:pt x="2275840" y="77470"/>
                  </a:lnTo>
                  <a:lnTo>
                    <a:pt x="2192020" y="54609"/>
                  </a:lnTo>
                  <a:lnTo>
                    <a:pt x="2150110" y="44450"/>
                  </a:lnTo>
                  <a:lnTo>
                    <a:pt x="2108200" y="35559"/>
                  </a:lnTo>
                  <a:lnTo>
                    <a:pt x="2023110" y="20320"/>
                  </a:lnTo>
                  <a:lnTo>
                    <a:pt x="1979929" y="13970"/>
                  </a:lnTo>
                  <a:lnTo>
                    <a:pt x="1936750" y="8890"/>
                  </a:lnTo>
                  <a:lnTo>
                    <a:pt x="1893570" y="5079"/>
                  </a:lnTo>
                  <a:lnTo>
                    <a:pt x="180721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4800" y="228600"/>
              <a:ext cx="3505200" cy="3674110"/>
            </a:xfrm>
            <a:custGeom>
              <a:avLst/>
              <a:gdLst/>
              <a:ahLst/>
              <a:cxnLst/>
              <a:rect l="l" t="t" r="r" b="b"/>
              <a:pathLst>
                <a:path w="3505200" h="3674110">
                  <a:moveTo>
                    <a:pt x="624839" y="3027679"/>
                  </a:moveTo>
                  <a:lnTo>
                    <a:pt x="591820" y="2999740"/>
                  </a:lnTo>
                  <a:lnTo>
                    <a:pt x="560070" y="2970529"/>
                  </a:lnTo>
                  <a:lnTo>
                    <a:pt x="528320" y="2941320"/>
                  </a:lnTo>
                  <a:lnTo>
                    <a:pt x="497839" y="2912110"/>
                  </a:lnTo>
                  <a:lnTo>
                    <a:pt x="468629" y="2881629"/>
                  </a:lnTo>
                  <a:lnTo>
                    <a:pt x="439420" y="2849879"/>
                  </a:lnTo>
                  <a:lnTo>
                    <a:pt x="410210" y="2818129"/>
                  </a:lnTo>
                  <a:lnTo>
                    <a:pt x="383539" y="2785110"/>
                  </a:lnTo>
                  <a:lnTo>
                    <a:pt x="356870" y="2752090"/>
                  </a:lnTo>
                  <a:lnTo>
                    <a:pt x="331470" y="2717800"/>
                  </a:lnTo>
                  <a:lnTo>
                    <a:pt x="306070" y="2682240"/>
                  </a:lnTo>
                  <a:lnTo>
                    <a:pt x="281939" y="2647950"/>
                  </a:lnTo>
                  <a:lnTo>
                    <a:pt x="259079" y="2611120"/>
                  </a:lnTo>
                  <a:lnTo>
                    <a:pt x="236220" y="2575560"/>
                  </a:lnTo>
                  <a:lnTo>
                    <a:pt x="215900" y="2537460"/>
                  </a:lnTo>
                  <a:lnTo>
                    <a:pt x="194310" y="2500629"/>
                  </a:lnTo>
                  <a:lnTo>
                    <a:pt x="175260" y="2462529"/>
                  </a:lnTo>
                  <a:lnTo>
                    <a:pt x="157479" y="2424429"/>
                  </a:lnTo>
                  <a:lnTo>
                    <a:pt x="139700" y="2385060"/>
                  </a:lnTo>
                  <a:lnTo>
                    <a:pt x="123189" y="2345690"/>
                  </a:lnTo>
                  <a:lnTo>
                    <a:pt x="107950" y="2306320"/>
                  </a:lnTo>
                  <a:lnTo>
                    <a:pt x="92710" y="2266950"/>
                  </a:lnTo>
                  <a:lnTo>
                    <a:pt x="80010" y="2226310"/>
                  </a:lnTo>
                  <a:lnTo>
                    <a:pt x="67310" y="2185670"/>
                  </a:lnTo>
                  <a:lnTo>
                    <a:pt x="55879" y="2145029"/>
                  </a:lnTo>
                  <a:lnTo>
                    <a:pt x="45720" y="2103120"/>
                  </a:lnTo>
                  <a:lnTo>
                    <a:pt x="35560" y="2062479"/>
                  </a:lnTo>
                  <a:lnTo>
                    <a:pt x="27939" y="2020570"/>
                  </a:lnTo>
                  <a:lnTo>
                    <a:pt x="20320" y="1978660"/>
                  </a:lnTo>
                  <a:lnTo>
                    <a:pt x="13970" y="1936750"/>
                  </a:lnTo>
                  <a:lnTo>
                    <a:pt x="8889" y="1894839"/>
                  </a:lnTo>
                  <a:lnTo>
                    <a:pt x="5079" y="1851660"/>
                  </a:lnTo>
                  <a:lnTo>
                    <a:pt x="2539" y="1809750"/>
                  </a:lnTo>
                  <a:lnTo>
                    <a:pt x="0" y="1767839"/>
                  </a:lnTo>
                  <a:lnTo>
                    <a:pt x="0" y="1724660"/>
                  </a:lnTo>
                  <a:lnTo>
                    <a:pt x="0" y="1682750"/>
                  </a:lnTo>
                  <a:lnTo>
                    <a:pt x="1270" y="1639570"/>
                  </a:lnTo>
                  <a:lnTo>
                    <a:pt x="3810" y="1597660"/>
                  </a:lnTo>
                  <a:lnTo>
                    <a:pt x="7620" y="1555750"/>
                  </a:lnTo>
                  <a:lnTo>
                    <a:pt x="11429" y="1513839"/>
                  </a:lnTo>
                  <a:lnTo>
                    <a:pt x="17779" y="1471929"/>
                  </a:lnTo>
                  <a:lnTo>
                    <a:pt x="24129" y="1430020"/>
                  </a:lnTo>
                  <a:lnTo>
                    <a:pt x="31750" y="1388110"/>
                  </a:lnTo>
                  <a:lnTo>
                    <a:pt x="40639" y="1346200"/>
                  </a:lnTo>
                  <a:lnTo>
                    <a:pt x="50800" y="1305560"/>
                  </a:lnTo>
                  <a:lnTo>
                    <a:pt x="60960" y="1263650"/>
                  </a:lnTo>
                  <a:lnTo>
                    <a:pt x="73660" y="1223010"/>
                  </a:lnTo>
                  <a:lnTo>
                    <a:pt x="86360" y="1182370"/>
                  </a:lnTo>
                  <a:lnTo>
                    <a:pt x="100329" y="1141729"/>
                  </a:lnTo>
                  <a:lnTo>
                    <a:pt x="114300" y="1102360"/>
                  </a:lnTo>
                  <a:lnTo>
                    <a:pt x="130810" y="1062989"/>
                  </a:lnTo>
                  <a:lnTo>
                    <a:pt x="148589" y="1023620"/>
                  </a:lnTo>
                  <a:lnTo>
                    <a:pt x="166370" y="985520"/>
                  </a:lnTo>
                  <a:lnTo>
                    <a:pt x="184150" y="947420"/>
                  </a:lnTo>
                  <a:lnTo>
                    <a:pt x="204470" y="909320"/>
                  </a:lnTo>
                  <a:lnTo>
                    <a:pt x="224789" y="872489"/>
                  </a:lnTo>
                  <a:lnTo>
                    <a:pt x="247650" y="835660"/>
                  </a:lnTo>
                  <a:lnTo>
                    <a:pt x="270510" y="800100"/>
                  </a:lnTo>
                  <a:lnTo>
                    <a:pt x="293370" y="764539"/>
                  </a:lnTo>
                  <a:lnTo>
                    <a:pt x="317500" y="728979"/>
                  </a:lnTo>
                  <a:lnTo>
                    <a:pt x="342900" y="694689"/>
                  </a:lnTo>
                  <a:lnTo>
                    <a:pt x="369570" y="660400"/>
                  </a:lnTo>
                  <a:lnTo>
                    <a:pt x="396239" y="627379"/>
                  </a:lnTo>
                  <a:lnTo>
                    <a:pt x="424179" y="595629"/>
                  </a:lnTo>
                  <a:lnTo>
                    <a:pt x="453389" y="563879"/>
                  </a:lnTo>
                  <a:lnTo>
                    <a:pt x="482600" y="532129"/>
                  </a:lnTo>
                  <a:lnTo>
                    <a:pt x="513079" y="501650"/>
                  </a:lnTo>
                  <a:lnTo>
                    <a:pt x="543560" y="472439"/>
                  </a:lnTo>
                  <a:lnTo>
                    <a:pt x="576579" y="443229"/>
                  </a:lnTo>
                  <a:lnTo>
                    <a:pt x="608329" y="415289"/>
                  </a:lnTo>
                  <a:lnTo>
                    <a:pt x="641350" y="388620"/>
                  </a:lnTo>
                  <a:lnTo>
                    <a:pt x="675639" y="361950"/>
                  </a:lnTo>
                  <a:lnTo>
                    <a:pt x="709929" y="335279"/>
                  </a:lnTo>
                  <a:lnTo>
                    <a:pt x="745489" y="311150"/>
                  </a:lnTo>
                  <a:lnTo>
                    <a:pt x="781050" y="287020"/>
                  </a:lnTo>
                  <a:lnTo>
                    <a:pt x="817879" y="264160"/>
                  </a:lnTo>
                  <a:lnTo>
                    <a:pt x="854710" y="241300"/>
                  </a:lnTo>
                  <a:lnTo>
                    <a:pt x="891539" y="220979"/>
                  </a:lnTo>
                  <a:lnTo>
                    <a:pt x="929639" y="200660"/>
                  </a:lnTo>
                  <a:lnTo>
                    <a:pt x="969010" y="180339"/>
                  </a:lnTo>
                  <a:lnTo>
                    <a:pt x="1007110" y="162560"/>
                  </a:lnTo>
                  <a:lnTo>
                    <a:pt x="1046479" y="144779"/>
                  </a:lnTo>
                  <a:lnTo>
                    <a:pt x="1087120" y="128270"/>
                  </a:lnTo>
                  <a:lnTo>
                    <a:pt x="1127760" y="111759"/>
                  </a:lnTo>
                  <a:lnTo>
                    <a:pt x="1168400" y="97790"/>
                  </a:lnTo>
                  <a:lnTo>
                    <a:pt x="1209039" y="83820"/>
                  </a:lnTo>
                  <a:lnTo>
                    <a:pt x="1249679" y="71120"/>
                  </a:lnTo>
                  <a:lnTo>
                    <a:pt x="1291589" y="59690"/>
                  </a:lnTo>
                  <a:lnTo>
                    <a:pt x="1334770" y="49529"/>
                  </a:lnTo>
                  <a:lnTo>
                    <a:pt x="1376679" y="39370"/>
                  </a:lnTo>
                  <a:lnTo>
                    <a:pt x="1418589" y="30479"/>
                  </a:lnTo>
                  <a:lnTo>
                    <a:pt x="1461770" y="22859"/>
                  </a:lnTo>
                  <a:lnTo>
                    <a:pt x="1504950" y="16509"/>
                  </a:lnTo>
                  <a:lnTo>
                    <a:pt x="1546860" y="11429"/>
                  </a:lnTo>
                  <a:lnTo>
                    <a:pt x="1590039" y="6350"/>
                  </a:lnTo>
                  <a:lnTo>
                    <a:pt x="1633220" y="3809"/>
                  </a:lnTo>
                  <a:lnTo>
                    <a:pt x="1676400" y="1270"/>
                  </a:lnTo>
                  <a:lnTo>
                    <a:pt x="1720850" y="0"/>
                  </a:lnTo>
                  <a:lnTo>
                    <a:pt x="1764029" y="0"/>
                  </a:lnTo>
                  <a:lnTo>
                    <a:pt x="1807210" y="0"/>
                  </a:lnTo>
                  <a:lnTo>
                    <a:pt x="1850389" y="2540"/>
                  </a:lnTo>
                  <a:lnTo>
                    <a:pt x="1893570" y="5079"/>
                  </a:lnTo>
                  <a:lnTo>
                    <a:pt x="1936750" y="8890"/>
                  </a:lnTo>
                  <a:lnTo>
                    <a:pt x="1979929" y="13970"/>
                  </a:lnTo>
                  <a:lnTo>
                    <a:pt x="2023110" y="20320"/>
                  </a:lnTo>
                  <a:lnTo>
                    <a:pt x="2066289" y="27940"/>
                  </a:lnTo>
                  <a:lnTo>
                    <a:pt x="2108200" y="35559"/>
                  </a:lnTo>
                  <a:lnTo>
                    <a:pt x="2150110" y="44450"/>
                  </a:lnTo>
                  <a:lnTo>
                    <a:pt x="2192020" y="54609"/>
                  </a:lnTo>
                  <a:lnTo>
                    <a:pt x="2233929" y="66040"/>
                  </a:lnTo>
                  <a:lnTo>
                    <a:pt x="2275840" y="77470"/>
                  </a:lnTo>
                  <a:lnTo>
                    <a:pt x="2317750" y="91440"/>
                  </a:lnTo>
                  <a:lnTo>
                    <a:pt x="2358390" y="105409"/>
                  </a:lnTo>
                  <a:lnTo>
                    <a:pt x="2399029" y="120650"/>
                  </a:lnTo>
                  <a:lnTo>
                    <a:pt x="2438400" y="135889"/>
                  </a:lnTo>
                  <a:lnTo>
                    <a:pt x="2477770" y="153670"/>
                  </a:lnTo>
                  <a:lnTo>
                    <a:pt x="2517140" y="171450"/>
                  </a:lnTo>
                  <a:lnTo>
                    <a:pt x="2556509" y="190500"/>
                  </a:lnTo>
                  <a:lnTo>
                    <a:pt x="2594609" y="210820"/>
                  </a:lnTo>
                  <a:lnTo>
                    <a:pt x="2632709" y="231139"/>
                  </a:lnTo>
                  <a:lnTo>
                    <a:pt x="2669540" y="252729"/>
                  </a:lnTo>
                  <a:lnTo>
                    <a:pt x="2706370" y="275589"/>
                  </a:lnTo>
                  <a:lnTo>
                    <a:pt x="2741929" y="299720"/>
                  </a:lnTo>
                  <a:lnTo>
                    <a:pt x="2777490" y="323850"/>
                  </a:lnTo>
                  <a:lnTo>
                    <a:pt x="2813050" y="349250"/>
                  </a:lnTo>
                  <a:lnTo>
                    <a:pt x="2847340" y="374650"/>
                  </a:lnTo>
                  <a:lnTo>
                    <a:pt x="2880359" y="401320"/>
                  </a:lnTo>
                  <a:lnTo>
                    <a:pt x="2913379" y="429260"/>
                  </a:lnTo>
                  <a:lnTo>
                    <a:pt x="2945129" y="458470"/>
                  </a:lnTo>
                  <a:lnTo>
                    <a:pt x="2976879" y="487679"/>
                  </a:lnTo>
                  <a:lnTo>
                    <a:pt x="3007359" y="516889"/>
                  </a:lnTo>
                  <a:lnTo>
                    <a:pt x="3037840" y="547370"/>
                  </a:lnTo>
                  <a:lnTo>
                    <a:pt x="3067050" y="579120"/>
                  </a:lnTo>
                  <a:lnTo>
                    <a:pt x="3094990" y="612139"/>
                  </a:lnTo>
                  <a:lnTo>
                    <a:pt x="3121659" y="643889"/>
                  </a:lnTo>
                  <a:lnTo>
                    <a:pt x="3148329" y="678179"/>
                  </a:lnTo>
                  <a:lnTo>
                    <a:pt x="3175000" y="712470"/>
                  </a:lnTo>
                  <a:lnTo>
                    <a:pt x="3199129" y="746760"/>
                  </a:lnTo>
                  <a:lnTo>
                    <a:pt x="3223259" y="782320"/>
                  </a:lnTo>
                  <a:lnTo>
                    <a:pt x="3247390" y="817879"/>
                  </a:lnTo>
                  <a:lnTo>
                    <a:pt x="3268979" y="854710"/>
                  </a:lnTo>
                  <a:lnTo>
                    <a:pt x="3290570" y="891539"/>
                  </a:lnTo>
                  <a:lnTo>
                    <a:pt x="3310890" y="928370"/>
                  </a:lnTo>
                  <a:lnTo>
                    <a:pt x="3329940" y="966470"/>
                  </a:lnTo>
                  <a:lnTo>
                    <a:pt x="3348990" y="1004570"/>
                  </a:lnTo>
                  <a:lnTo>
                    <a:pt x="3365500" y="1043939"/>
                  </a:lnTo>
                  <a:lnTo>
                    <a:pt x="3382009" y="1083310"/>
                  </a:lnTo>
                  <a:lnTo>
                    <a:pt x="3397250" y="1122679"/>
                  </a:lnTo>
                  <a:lnTo>
                    <a:pt x="3412490" y="1163320"/>
                  </a:lnTo>
                  <a:lnTo>
                    <a:pt x="3425190" y="1202689"/>
                  </a:lnTo>
                  <a:lnTo>
                    <a:pt x="3437890" y="1243329"/>
                  </a:lnTo>
                  <a:lnTo>
                    <a:pt x="3449320" y="1285239"/>
                  </a:lnTo>
                  <a:lnTo>
                    <a:pt x="3459479" y="1325879"/>
                  </a:lnTo>
                  <a:lnTo>
                    <a:pt x="3468370" y="1367789"/>
                  </a:lnTo>
                  <a:lnTo>
                    <a:pt x="3477259" y="1408429"/>
                  </a:lnTo>
                  <a:lnTo>
                    <a:pt x="3484879" y="1450339"/>
                  </a:lnTo>
                  <a:lnTo>
                    <a:pt x="3489959" y="1493520"/>
                  </a:lnTo>
                  <a:lnTo>
                    <a:pt x="3495040" y="1535429"/>
                  </a:lnTo>
                  <a:lnTo>
                    <a:pt x="3500120" y="1577339"/>
                  </a:lnTo>
                  <a:lnTo>
                    <a:pt x="3502659" y="1619250"/>
                  </a:lnTo>
                  <a:lnTo>
                    <a:pt x="3505200" y="1662429"/>
                  </a:lnTo>
                  <a:lnTo>
                    <a:pt x="3505200" y="1704339"/>
                  </a:lnTo>
                  <a:lnTo>
                    <a:pt x="3505200" y="1746250"/>
                  </a:lnTo>
                  <a:lnTo>
                    <a:pt x="3503929" y="1789429"/>
                  </a:lnTo>
                  <a:lnTo>
                    <a:pt x="3501390" y="1831339"/>
                  </a:lnTo>
                  <a:lnTo>
                    <a:pt x="3497579" y="1873250"/>
                  </a:lnTo>
                  <a:lnTo>
                    <a:pt x="3492500" y="1916429"/>
                  </a:lnTo>
                  <a:lnTo>
                    <a:pt x="3487420" y="1958339"/>
                  </a:lnTo>
                  <a:lnTo>
                    <a:pt x="3481070" y="2000250"/>
                  </a:lnTo>
                  <a:lnTo>
                    <a:pt x="3473450" y="2042160"/>
                  </a:lnTo>
                  <a:lnTo>
                    <a:pt x="3464559" y="2082800"/>
                  </a:lnTo>
                  <a:lnTo>
                    <a:pt x="3454400" y="2124710"/>
                  </a:lnTo>
                  <a:lnTo>
                    <a:pt x="3442970" y="2165350"/>
                  </a:lnTo>
                  <a:lnTo>
                    <a:pt x="3431540" y="2205990"/>
                  </a:lnTo>
                  <a:lnTo>
                    <a:pt x="3418840" y="2246629"/>
                  </a:lnTo>
                  <a:lnTo>
                    <a:pt x="3404870" y="2287270"/>
                  </a:lnTo>
                  <a:lnTo>
                    <a:pt x="3389629" y="2326640"/>
                  </a:lnTo>
                  <a:lnTo>
                    <a:pt x="3373120" y="2366010"/>
                  </a:lnTo>
                  <a:lnTo>
                    <a:pt x="3356609" y="2405379"/>
                  </a:lnTo>
                  <a:lnTo>
                    <a:pt x="3338829" y="2443479"/>
                  </a:lnTo>
                  <a:lnTo>
                    <a:pt x="3319779" y="2481579"/>
                  </a:lnTo>
                  <a:lnTo>
                    <a:pt x="3299459" y="2519679"/>
                  </a:lnTo>
                  <a:lnTo>
                    <a:pt x="3279140" y="2556510"/>
                  </a:lnTo>
                  <a:lnTo>
                    <a:pt x="3257550" y="2593340"/>
                  </a:lnTo>
                  <a:lnTo>
                    <a:pt x="3234690" y="2630170"/>
                  </a:lnTo>
                  <a:lnTo>
                    <a:pt x="3210559" y="2665729"/>
                  </a:lnTo>
                  <a:lnTo>
                    <a:pt x="3186429" y="2700020"/>
                  </a:lnTo>
                  <a:lnTo>
                    <a:pt x="3161029" y="2734310"/>
                  </a:lnTo>
                  <a:lnTo>
                    <a:pt x="3134359" y="2768600"/>
                  </a:lnTo>
                  <a:lnTo>
                    <a:pt x="3107690" y="2801620"/>
                  </a:lnTo>
                  <a:lnTo>
                    <a:pt x="3079750" y="2834640"/>
                  </a:lnTo>
                  <a:lnTo>
                    <a:pt x="3050540" y="2866390"/>
                  </a:lnTo>
                  <a:lnTo>
                    <a:pt x="3021329" y="2896870"/>
                  </a:lnTo>
                  <a:lnTo>
                    <a:pt x="2990850" y="2927350"/>
                  </a:lnTo>
                  <a:lnTo>
                    <a:pt x="2960370" y="2956560"/>
                  </a:lnTo>
                  <a:lnTo>
                    <a:pt x="2928620" y="2985770"/>
                  </a:lnTo>
                  <a:lnTo>
                    <a:pt x="2895600" y="3013710"/>
                  </a:lnTo>
                  <a:lnTo>
                    <a:pt x="2862579" y="3041650"/>
                  </a:lnTo>
                  <a:lnTo>
                    <a:pt x="2828290" y="3067050"/>
                  </a:lnTo>
                  <a:lnTo>
                    <a:pt x="2794000" y="3093720"/>
                  </a:lnTo>
                  <a:lnTo>
                    <a:pt x="2758440" y="3117850"/>
                  </a:lnTo>
                  <a:lnTo>
                    <a:pt x="2722879" y="3141979"/>
                  </a:lnTo>
                  <a:lnTo>
                    <a:pt x="2686050" y="3164840"/>
                  </a:lnTo>
                  <a:lnTo>
                    <a:pt x="2650490" y="3187700"/>
                  </a:lnTo>
                  <a:lnTo>
                    <a:pt x="2612390" y="3209290"/>
                  </a:lnTo>
                  <a:lnTo>
                    <a:pt x="2574290" y="3228340"/>
                  </a:lnTo>
                  <a:lnTo>
                    <a:pt x="2536190" y="3248660"/>
                  </a:lnTo>
                  <a:lnTo>
                    <a:pt x="2496820" y="3266440"/>
                  </a:lnTo>
                  <a:lnTo>
                    <a:pt x="2457450" y="3284220"/>
                  </a:lnTo>
                  <a:lnTo>
                    <a:pt x="2416809" y="3300729"/>
                  </a:lnTo>
                  <a:lnTo>
                    <a:pt x="2376170" y="3317240"/>
                  </a:lnTo>
                  <a:lnTo>
                    <a:pt x="2335529" y="3331210"/>
                  </a:lnTo>
                  <a:lnTo>
                    <a:pt x="2294890" y="3345179"/>
                  </a:lnTo>
                  <a:lnTo>
                    <a:pt x="2252979" y="3357879"/>
                  </a:lnTo>
                  <a:lnTo>
                    <a:pt x="2212340" y="3369310"/>
                  </a:lnTo>
                  <a:lnTo>
                    <a:pt x="2170429" y="3379470"/>
                  </a:lnTo>
                  <a:lnTo>
                    <a:pt x="2128520" y="3389629"/>
                  </a:lnTo>
                  <a:lnTo>
                    <a:pt x="2085339" y="3397250"/>
                  </a:lnTo>
                  <a:lnTo>
                    <a:pt x="2042160" y="3404870"/>
                  </a:lnTo>
                  <a:lnTo>
                    <a:pt x="2000250" y="3411220"/>
                  </a:lnTo>
                  <a:lnTo>
                    <a:pt x="1957070" y="3417570"/>
                  </a:lnTo>
                  <a:lnTo>
                    <a:pt x="1913889" y="3421379"/>
                  </a:lnTo>
                  <a:lnTo>
                    <a:pt x="1870710" y="3425190"/>
                  </a:lnTo>
                  <a:lnTo>
                    <a:pt x="1827529" y="3427729"/>
                  </a:lnTo>
                  <a:lnTo>
                    <a:pt x="1784350" y="3429000"/>
                  </a:lnTo>
                  <a:lnTo>
                    <a:pt x="1739900" y="3429000"/>
                  </a:lnTo>
                  <a:lnTo>
                    <a:pt x="1696720" y="3427729"/>
                  </a:lnTo>
                  <a:lnTo>
                    <a:pt x="1653539" y="3426460"/>
                  </a:lnTo>
                  <a:lnTo>
                    <a:pt x="1610360" y="3422650"/>
                  </a:lnTo>
                  <a:lnTo>
                    <a:pt x="1567179" y="3418840"/>
                  </a:lnTo>
                  <a:lnTo>
                    <a:pt x="1524000" y="3413760"/>
                  </a:lnTo>
                  <a:lnTo>
                    <a:pt x="1480820" y="3408679"/>
                  </a:lnTo>
                  <a:lnTo>
                    <a:pt x="1438910" y="3401060"/>
                  </a:lnTo>
                  <a:lnTo>
                    <a:pt x="1395729" y="3393440"/>
                  </a:lnTo>
                  <a:lnTo>
                    <a:pt x="1353820" y="3384550"/>
                  </a:lnTo>
                  <a:lnTo>
                    <a:pt x="1311910" y="3374390"/>
                  </a:lnTo>
                  <a:lnTo>
                    <a:pt x="1270000" y="3362960"/>
                  </a:lnTo>
                  <a:lnTo>
                    <a:pt x="1228089" y="3350260"/>
                  </a:lnTo>
                  <a:lnTo>
                    <a:pt x="1187450" y="3337560"/>
                  </a:lnTo>
                  <a:lnTo>
                    <a:pt x="1146810" y="3323590"/>
                  </a:lnTo>
                  <a:lnTo>
                    <a:pt x="565150" y="3674110"/>
                  </a:lnTo>
                  <a:lnTo>
                    <a:pt x="624839" y="3027679"/>
                  </a:lnTo>
                  <a:close/>
                </a:path>
                <a:path w="3505200" h="3674110">
                  <a:moveTo>
                    <a:pt x="0" y="0"/>
                  </a:moveTo>
                  <a:lnTo>
                    <a:pt x="0" y="0"/>
                  </a:lnTo>
                </a:path>
                <a:path w="3505200" h="3674110">
                  <a:moveTo>
                    <a:pt x="3505200" y="3429000"/>
                  </a:moveTo>
                  <a:lnTo>
                    <a:pt x="3505200" y="3429000"/>
                  </a:lnTo>
                </a:path>
              </a:pathLst>
            </a:custGeom>
            <a:ln w="1904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14240" y="955040"/>
            <a:ext cx="230314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ot</a:t>
            </a:r>
            <a:r>
              <a:rPr sz="3200" spc="-1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ka 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Perubahan  mental dan  perilaku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2475" y="4410075"/>
            <a:ext cx="3524250" cy="1164590"/>
            <a:chOff x="752475" y="4410075"/>
            <a:chExt cx="3524250" cy="1164590"/>
          </a:xfrm>
        </p:grpSpPr>
        <p:sp>
          <p:nvSpPr>
            <p:cNvPr id="11" name="object 11"/>
            <p:cNvSpPr/>
            <p:nvPr/>
          </p:nvSpPr>
          <p:spPr>
            <a:xfrm>
              <a:off x="761999" y="4419600"/>
              <a:ext cx="3505200" cy="1145540"/>
            </a:xfrm>
            <a:custGeom>
              <a:avLst/>
              <a:gdLst/>
              <a:ahLst/>
              <a:cxnLst/>
              <a:rect l="l" t="t" r="r" b="b"/>
              <a:pathLst>
                <a:path w="3505200" h="1145539">
                  <a:moveTo>
                    <a:pt x="3093720" y="0"/>
                  </a:moveTo>
                  <a:lnTo>
                    <a:pt x="411480" y="0"/>
                  </a:lnTo>
                  <a:lnTo>
                    <a:pt x="349963" y="1951"/>
                  </a:lnTo>
                  <a:lnTo>
                    <a:pt x="289681" y="7538"/>
                  </a:lnTo>
                  <a:lnTo>
                    <a:pt x="231868" y="16356"/>
                  </a:lnTo>
                  <a:lnTo>
                    <a:pt x="177759" y="28000"/>
                  </a:lnTo>
                  <a:lnTo>
                    <a:pt x="128587" y="42068"/>
                  </a:lnTo>
                  <a:lnTo>
                    <a:pt x="85587" y="58155"/>
                  </a:lnTo>
                  <a:lnTo>
                    <a:pt x="49994" y="75858"/>
                  </a:lnTo>
                  <a:lnTo>
                    <a:pt x="5966" y="114494"/>
                  </a:lnTo>
                  <a:lnTo>
                    <a:pt x="0" y="134619"/>
                  </a:lnTo>
                  <a:lnTo>
                    <a:pt x="0" y="1010919"/>
                  </a:lnTo>
                  <a:lnTo>
                    <a:pt x="23042" y="1050767"/>
                  </a:lnTo>
                  <a:lnTo>
                    <a:pt x="85587" y="1087384"/>
                  </a:lnTo>
                  <a:lnTo>
                    <a:pt x="128587" y="1103471"/>
                  </a:lnTo>
                  <a:lnTo>
                    <a:pt x="177759" y="1117539"/>
                  </a:lnTo>
                  <a:lnTo>
                    <a:pt x="231868" y="1129183"/>
                  </a:lnTo>
                  <a:lnTo>
                    <a:pt x="289681" y="1138001"/>
                  </a:lnTo>
                  <a:lnTo>
                    <a:pt x="349963" y="1143588"/>
                  </a:lnTo>
                  <a:lnTo>
                    <a:pt x="411480" y="1145540"/>
                  </a:lnTo>
                  <a:lnTo>
                    <a:pt x="3093720" y="1145540"/>
                  </a:lnTo>
                  <a:lnTo>
                    <a:pt x="3155236" y="1143588"/>
                  </a:lnTo>
                  <a:lnTo>
                    <a:pt x="3215518" y="1138001"/>
                  </a:lnTo>
                  <a:lnTo>
                    <a:pt x="3273331" y="1129183"/>
                  </a:lnTo>
                  <a:lnTo>
                    <a:pt x="3327440" y="1117539"/>
                  </a:lnTo>
                  <a:lnTo>
                    <a:pt x="3376612" y="1103471"/>
                  </a:lnTo>
                  <a:lnTo>
                    <a:pt x="3419612" y="1087384"/>
                  </a:lnTo>
                  <a:lnTo>
                    <a:pt x="3455205" y="1069681"/>
                  </a:lnTo>
                  <a:lnTo>
                    <a:pt x="3499233" y="1031045"/>
                  </a:lnTo>
                  <a:lnTo>
                    <a:pt x="3505200" y="1010919"/>
                  </a:lnTo>
                  <a:lnTo>
                    <a:pt x="3505200" y="134619"/>
                  </a:lnTo>
                  <a:lnTo>
                    <a:pt x="3482157" y="94772"/>
                  </a:lnTo>
                  <a:lnTo>
                    <a:pt x="3419612" y="58155"/>
                  </a:lnTo>
                  <a:lnTo>
                    <a:pt x="3376612" y="42068"/>
                  </a:lnTo>
                  <a:lnTo>
                    <a:pt x="3327440" y="28000"/>
                  </a:lnTo>
                  <a:lnTo>
                    <a:pt x="3273331" y="16356"/>
                  </a:lnTo>
                  <a:lnTo>
                    <a:pt x="3215518" y="7538"/>
                  </a:lnTo>
                  <a:lnTo>
                    <a:pt x="3155236" y="1951"/>
                  </a:lnTo>
                  <a:lnTo>
                    <a:pt x="3093720" y="0"/>
                  </a:lnTo>
                  <a:close/>
                </a:path>
              </a:pathLst>
            </a:custGeom>
            <a:solidFill>
              <a:srgbClr val="9F4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1999" y="4419600"/>
              <a:ext cx="3505200" cy="1145540"/>
            </a:xfrm>
            <a:custGeom>
              <a:avLst/>
              <a:gdLst/>
              <a:ahLst/>
              <a:cxnLst/>
              <a:rect l="l" t="t" r="r" b="b"/>
              <a:pathLst>
                <a:path w="3505200" h="1145539">
                  <a:moveTo>
                    <a:pt x="0" y="134619"/>
                  </a:moveTo>
                  <a:lnTo>
                    <a:pt x="23042" y="94772"/>
                  </a:lnTo>
                  <a:lnTo>
                    <a:pt x="85587" y="58155"/>
                  </a:lnTo>
                  <a:lnTo>
                    <a:pt x="128587" y="42068"/>
                  </a:lnTo>
                  <a:lnTo>
                    <a:pt x="177759" y="28000"/>
                  </a:lnTo>
                  <a:lnTo>
                    <a:pt x="231868" y="16356"/>
                  </a:lnTo>
                  <a:lnTo>
                    <a:pt x="289681" y="7538"/>
                  </a:lnTo>
                  <a:lnTo>
                    <a:pt x="349963" y="1951"/>
                  </a:lnTo>
                  <a:lnTo>
                    <a:pt x="411480" y="0"/>
                  </a:lnTo>
                  <a:lnTo>
                    <a:pt x="3093720" y="0"/>
                  </a:lnTo>
                  <a:lnTo>
                    <a:pt x="3155236" y="1951"/>
                  </a:lnTo>
                  <a:lnTo>
                    <a:pt x="3215518" y="7538"/>
                  </a:lnTo>
                  <a:lnTo>
                    <a:pt x="3273331" y="16356"/>
                  </a:lnTo>
                  <a:lnTo>
                    <a:pt x="3327440" y="28000"/>
                  </a:lnTo>
                  <a:lnTo>
                    <a:pt x="3376612" y="42068"/>
                  </a:lnTo>
                  <a:lnTo>
                    <a:pt x="3419612" y="58155"/>
                  </a:lnTo>
                  <a:lnTo>
                    <a:pt x="3455205" y="75858"/>
                  </a:lnTo>
                  <a:lnTo>
                    <a:pt x="3499233" y="114494"/>
                  </a:lnTo>
                  <a:lnTo>
                    <a:pt x="3505200" y="134619"/>
                  </a:lnTo>
                  <a:lnTo>
                    <a:pt x="3505200" y="1010919"/>
                  </a:lnTo>
                  <a:lnTo>
                    <a:pt x="3482157" y="1050767"/>
                  </a:lnTo>
                  <a:lnTo>
                    <a:pt x="3419612" y="1087384"/>
                  </a:lnTo>
                  <a:lnTo>
                    <a:pt x="3376612" y="1103471"/>
                  </a:lnTo>
                  <a:lnTo>
                    <a:pt x="3327440" y="1117539"/>
                  </a:lnTo>
                  <a:lnTo>
                    <a:pt x="3273331" y="1129183"/>
                  </a:lnTo>
                  <a:lnTo>
                    <a:pt x="3215518" y="1138001"/>
                  </a:lnTo>
                  <a:lnTo>
                    <a:pt x="3155236" y="1143588"/>
                  </a:lnTo>
                  <a:lnTo>
                    <a:pt x="3093720" y="1145540"/>
                  </a:lnTo>
                  <a:lnTo>
                    <a:pt x="411480" y="1145540"/>
                  </a:lnTo>
                  <a:lnTo>
                    <a:pt x="349963" y="1143588"/>
                  </a:lnTo>
                  <a:lnTo>
                    <a:pt x="289681" y="1138001"/>
                  </a:lnTo>
                  <a:lnTo>
                    <a:pt x="231868" y="1129183"/>
                  </a:lnTo>
                  <a:lnTo>
                    <a:pt x="177759" y="1117539"/>
                  </a:lnTo>
                  <a:lnTo>
                    <a:pt x="128587" y="1103471"/>
                  </a:lnTo>
                  <a:lnTo>
                    <a:pt x="85587" y="1087384"/>
                  </a:lnTo>
                  <a:lnTo>
                    <a:pt x="49994" y="1069681"/>
                  </a:lnTo>
                  <a:lnTo>
                    <a:pt x="5966" y="1031045"/>
                  </a:lnTo>
                  <a:lnTo>
                    <a:pt x="0" y="1010919"/>
                  </a:lnTo>
                  <a:lnTo>
                    <a:pt x="0" y="134619"/>
                  </a:lnTo>
                  <a:close/>
                </a:path>
                <a:path w="3505200" h="1145539">
                  <a:moveTo>
                    <a:pt x="0" y="0"/>
                  </a:moveTo>
                  <a:lnTo>
                    <a:pt x="0" y="0"/>
                  </a:lnTo>
                </a:path>
                <a:path w="3505200" h="1145539">
                  <a:moveTo>
                    <a:pt x="3505200" y="1145540"/>
                  </a:moveTo>
                  <a:lnTo>
                    <a:pt x="3505200" y="1145540"/>
                  </a:lnTo>
                </a:path>
              </a:pathLst>
            </a:custGeom>
            <a:ln w="1904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81760" y="4705350"/>
            <a:ext cx="2266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Georgia"/>
                <a:cs typeface="Georgia"/>
              </a:rPr>
              <a:t>NA</a:t>
            </a:r>
            <a:r>
              <a:rPr sz="3600" spc="1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3600" spc="-1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3600" spc="-5" dirty="0">
                <a:solidFill>
                  <a:srgbClr val="FFFFFF"/>
                </a:solidFill>
                <a:latin typeface="Georgia"/>
                <a:cs typeface="Georgia"/>
              </a:rPr>
              <a:t>OBA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27575" y="3952875"/>
            <a:ext cx="4044950" cy="2381250"/>
            <a:chOff x="4727575" y="3952875"/>
            <a:chExt cx="4044950" cy="2381250"/>
          </a:xfrm>
        </p:grpSpPr>
        <p:sp>
          <p:nvSpPr>
            <p:cNvPr id="15" name="object 15"/>
            <p:cNvSpPr/>
            <p:nvPr/>
          </p:nvSpPr>
          <p:spPr>
            <a:xfrm>
              <a:off x="4737100" y="3962400"/>
              <a:ext cx="4025900" cy="2362200"/>
            </a:xfrm>
            <a:custGeom>
              <a:avLst/>
              <a:gdLst/>
              <a:ahLst/>
              <a:cxnLst/>
              <a:rect l="l" t="t" r="r" b="b"/>
              <a:pathLst>
                <a:path w="4025900" h="2362200">
                  <a:moveTo>
                    <a:pt x="4025900" y="0"/>
                  </a:moveTo>
                  <a:lnTo>
                    <a:pt x="749300" y="0"/>
                  </a:lnTo>
                  <a:lnTo>
                    <a:pt x="749300" y="1380490"/>
                  </a:lnTo>
                  <a:lnTo>
                    <a:pt x="0" y="1582420"/>
                  </a:lnTo>
                  <a:lnTo>
                    <a:pt x="749300" y="1969770"/>
                  </a:lnTo>
                  <a:lnTo>
                    <a:pt x="749300" y="2362200"/>
                  </a:lnTo>
                  <a:lnTo>
                    <a:pt x="4025900" y="2362200"/>
                  </a:lnTo>
                  <a:lnTo>
                    <a:pt x="40259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37100" y="3962400"/>
              <a:ext cx="4025900" cy="2362200"/>
            </a:xfrm>
            <a:custGeom>
              <a:avLst/>
              <a:gdLst/>
              <a:ahLst/>
              <a:cxnLst/>
              <a:rect l="l" t="t" r="r" b="b"/>
              <a:pathLst>
                <a:path w="4025900" h="2362200">
                  <a:moveTo>
                    <a:pt x="749300" y="0"/>
                  </a:moveTo>
                  <a:lnTo>
                    <a:pt x="749300" y="392430"/>
                  </a:lnTo>
                  <a:lnTo>
                    <a:pt x="749300" y="685800"/>
                  </a:lnTo>
                  <a:lnTo>
                    <a:pt x="749300" y="980439"/>
                  </a:lnTo>
                  <a:lnTo>
                    <a:pt x="749300" y="1380490"/>
                  </a:lnTo>
                  <a:lnTo>
                    <a:pt x="0" y="1582420"/>
                  </a:lnTo>
                  <a:lnTo>
                    <a:pt x="749300" y="1969770"/>
                  </a:lnTo>
                  <a:lnTo>
                    <a:pt x="749300" y="2362200"/>
                  </a:lnTo>
                  <a:lnTo>
                    <a:pt x="1294129" y="2362200"/>
                  </a:lnTo>
                  <a:lnTo>
                    <a:pt x="4025900" y="2362200"/>
                  </a:lnTo>
                  <a:lnTo>
                    <a:pt x="4025900" y="1969770"/>
                  </a:lnTo>
                  <a:lnTo>
                    <a:pt x="4025900" y="0"/>
                  </a:lnTo>
                  <a:lnTo>
                    <a:pt x="3481070" y="0"/>
                  </a:lnTo>
                  <a:lnTo>
                    <a:pt x="749300" y="0"/>
                  </a:lnTo>
                  <a:close/>
                </a:path>
                <a:path w="4025900" h="2362200">
                  <a:moveTo>
                    <a:pt x="749300" y="0"/>
                  </a:moveTo>
                  <a:lnTo>
                    <a:pt x="749300" y="0"/>
                  </a:lnTo>
                </a:path>
                <a:path w="4025900" h="2362200">
                  <a:moveTo>
                    <a:pt x="4025900" y="2362200"/>
                  </a:moveTo>
                  <a:lnTo>
                    <a:pt x="4025900" y="2362200"/>
                  </a:lnTo>
                </a:path>
              </a:pathLst>
            </a:custGeom>
            <a:ln w="1904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92140" y="3911600"/>
            <a:ext cx="286194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2759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Zat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adiktif 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Zat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yang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dapat 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menimbulkan  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rg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3200" spc="5" dirty="0">
                <a:solidFill>
                  <a:srgbClr val="FFFFFF"/>
                </a:solidFill>
                <a:latin typeface="Georgia"/>
                <a:cs typeface="Georgia"/>
              </a:rPr>
              <a:t>un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3200" spc="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139" y="243840"/>
            <a:ext cx="44697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Pembagian</a:t>
            </a:r>
            <a:r>
              <a:rPr sz="4000" b="0" spc="-105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narkoba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949959"/>
            <a:ext cx="3923029" cy="479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785" algn="l"/>
              </a:tabLst>
            </a:pPr>
            <a:r>
              <a:rPr sz="3600" spc="-37" baseline="5787" dirty="0">
                <a:solidFill>
                  <a:srgbClr val="9F4CA2"/>
                </a:solidFill>
                <a:latin typeface="UnDotum"/>
                <a:cs typeface="UnDotum"/>
              </a:rPr>
              <a:t></a:t>
            </a:r>
            <a:r>
              <a:rPr sz="2400" b="1" spc="-25" dirty="0">
                <a:latin typeface="Georgia"/>
                <a:cs typeface="Georgia"/>
              </a:rPr>
              <a:t>Berdasarkan	</a:t>
            </a:r>
            <a:r>
              <a:rPr sz="2400" b="1" spc="-5" dirty="0">
                <a:latin typeface="Georgia"/>
                <a:cs typeface="Georgia"/>
              </a:rPr>
              <a:t>asalnya</a:t>
            </a:r>
            <a:endParaRPr sz="2400">
              <a:latin typeface="Georgia"/>
              <a:cs typeface="Georgia"/>
            </a:endParaRPr>
          </a:p>
          <a:p>
            <a:pPr marL="374650" indent="-362585">
              <a:lnSpc>
                <a:spcPts val="2330"/>
              </a:lnSpc>
              <a:spcBef>
                <a:spcPts val="1750"/>
              </a:spcBef>
              <a:buAutoNum type="alphaLcPeriod"/>
              <a:tabLst>
                <a:tab pos="374650" algn="l"/>
                <a:tab pos="375285" algn="l"/>
              </a:tabLst>
            </a:pPr>
            <a:r>
              <a:rPr sz="2000" b="1" spc="-5" dirty="0">
                <a:latin typeface="Georgia"/>
                <a:cs typeface="Georgia"/>
              </a:rPr>
              <a:t>Alami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232410" marR="5080" indent="-12700">
              <a:lnSpc>
                <a:spcPct val="93700"/>
              </a:lnSpc>
              <a:spcBef>
                <a:spcPts val="65"/>
              </a:spcBef>
            </a:pPr>
            <a:r>
              <a:rPr sz="1800" dirty="0">
                <a:latin typeface="Georgia"/>
                <a:cs typeface="Georgia"/>
              </a:rPr>
              <a:t>tampa </a:t>
            </a:r>
            <a:r>
              <a:rPr sz="1800" spc="-5" dirty="0">
                <a:latin typeface="Georgia"/>
                <a:cs typeface="Georgia"/>
              </a:rPr>
              <a:t>adanya proses fermentasi,  Isolasi, atau proses produksi lainnya  contoh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177800">
              <a:lnSpc>
                <a:spcPts val="2030"/>
              </a:lnSpc>
            </a:pPr>
            <a:r>
              <a:rPr sz="1800" spc="-5" dirty="0">
                <a:latin typeface="Georgia"/>
                <a:cs typeface="Georgia"/>
              </a:rPr>
              <a:t>ganja, opium, daun koka </a:t>
            </a:r>
            <a:r>
              <a:rPr sz="1800" dirty="0">
                <a:latin typeface="Georgia"/>
                <a:cs typeface="Georgia"/>
              </a:rPr>
              <a:t>dan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lainnya</a:t>
            </a:r>
            <a:endParaRPr sz="1800">
              <a:latin typeface="Georgia"/>
              <a:cs typeface="Georgia"/>
            </a:endParaRPr>
          </a:p>
          <a:p>
            <a:pPr marL="388620" indent="-376555">
              <a:lnSpc>
                <a:spcPts val="2335"/>
              </a:lnSpc>
              <a:spcBef>
                <a:spcPts val="1739"/>
              </a:spcBef>
              <a:buAutoNum type="alphaLcPeriod" startAt="2"/>
              <a:tabLst>
                <a:tab pos="388620" algn="l"/>
                <a:tab pos="389255" algn="l"/>
              </a:tabLst>
            </a:pPr>
            <a:r>
              <a:rPr sz="2000" b="1" spc="-5" dirty="0">
                <a:latin typeface="Georgia"/>
                <a:cs typeface="Georgia"/>
              </a:rPr>
              <a:t>Semi sintetis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232410" marR="237490" indent="-12700">
              <a:lnSpc>
                <a:spcPts val="2020"/>
              </a:lnSpc>
              <a:spcBef>
                <a:spcPts val="120"/>
              </a:spcBef>
            </a:pPr>
            <a:r>
              <a:rPr sz="1800" spc="-5" dirty="0">
                <a:latin typeface="Georgia"/>
                <a:cs typeface="Georgia"/>
              </a:rPr>
              <a:t>melalui proses ektraksi dan isolasi  contoh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232410">
              <a:lnSpc>
                <a:spcPts val="1975"/>
              </a:lnSpc>
            </a:pPr>
            <a:r>
              <a:rPr sz="1800" spc="-5" dirty="0">
                <a:latin typeface="Georgia"/>
                <a:cs typeface="Georgia"/>
              </a:rPr>
              <a:t>morfin, heroin,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kodein</a:t>
            </a:r>
            <a:endParaRPr sz="1800">
              <a:latin typeface="Georgia"/>
              <a:cs typeface="Georgia"/>
            </a:endParaRPr>
          </a:p>
          <a:p>
            <a:pPr marL="295275" indent="-283210">
              <a:lnSpc>
                <a:spcPts val="2335"/>
              </a:lnSpc>
              <a:spcBef>
                <a:spcPts val="1750"/>
              </a:spcBef>
              <a:buAutoNum type="alphaLcPeriod" startAt="3"/>
              <a:tabLst>
                <a:tab pos="295910" algn="l"/>
              </a:tabLst>
            </a:pPr>
            <a:r>
              <a:rPr sz="2000" b="1" spc="-5" dirty="0">
                <a:latin typeface="Georgia"/>
                <a:cs typeface="Georgia"/>
              </a:rPr>
              <a:t>Sintetis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  <a:p>
            <a:pPr marL="232410" marR="1096645" indent="-12700">
              <a:lnSpc>
                <a:spcPts val="2020"/>
              </a:lnSpc>
              <a:spcBef>
                <a:spcPts val="120"/>
              </a:spcBef>
            </a:pPr>
            <a:r>
              <a:rPr sz="1800" spc="-5" dirty="0">
                <a:latin typeface="Georgia"/>
                <a:cs typeface="Georgia"/>
              </a:rPr>
              <a:t>diproduksi secara sintesis  contoh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232410">
              <a:lnSpc>
                <a:spcPts val="1910"/>
              </a:lnSpc>
            </a:pPr>
            <a:r>
              <a:rPr sz="1800" spc="-5" dirty="0">
                <a:latin typeface="Georgia"/>
                <a:cs typeface="Georgia"/>
              </a:rPr>
              <a:t>Amfetamin, penthidin,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Penthidin,</a:t>
            </a:r>
            <a:endParaRPr sz="1800">
              <a:latin typeface="Georgia"/>
              <a:cs typeface="Georgia"/>
            </a:endParaRPr>
          </a:p>
          <a:p>
            <a:pPr marL="232410">
              <a:lnSpc>
                <a:spcPts val="2095"/>
              </a:lnSpc>
            </a:pPr>
            <a:r>
              <a:rPr sz="1800" spc="-5" dirty="0">
                <a:latin typeface="Georgia"/>
                <a:cs typeface="Georgia"/>
              </a:rPr>
              <a:t>Deksamfetamin,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4559" y="949959"/>
            <a:ext cx="3580129" cy="51638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5750" marR="517525" indent="-273050">
              <a:lnSpc>
                <a:spcPct val="79900"/>
              </a:lnSpc>
              <a:spcBef>
                <a:spcPts val="675"/>
              </a:spcBef>
            </a:pPr>
            <a:r>
              <a:rPr sz="3600" spc="-37" baseline="5787" dirty="0">
                <a:solidFill>
                  <a:srgbClr val="9F4CA2"/>
                </a:solidFill>
                <a:latin typeface="UnDotum"/>
                <a:cs typeface="UnDotum"/>
              </a:rPr>
              <a:t></a:t>
            </a:r>
            <a:r>
              <a:rPr sz="2400" b="1" spc="-25" dirty="0">
                <a:latin typeface="Georgia"/>
                <a:cs typeface="Georgia"/>
              </a:rPr>
              <a:t>Berdasarkan </a:t>
            </a:r>
            <a:r>
              <a:rPr sz="2400" b="1" spc="-5" dirty="0">
                <a:latin typeface="Georgia"/>
                <a:cs typeface="Georgia"/>
              </a:rPr>
              <a:t>efek  yang</a:t>
            </a:r>
            <a:endParaRPr sz="2400">
              <a:latin typeface="Georgia"/>
              <a:cs typeface="Georgia"/>
            </a:endParaRPr>
          </a:p>
          <a:p>
            <a:pPr marL="400685">
              <a:lnSpc>
                <a:spcPts val="2600"/>
              </a:lnSpc>
            </a:pPr>
            <a:r>
              <a:rPr sz="2400" b="1" spc="-5" dirty="0">
                <a:latin typeface="Georgia"/>
                <a:cs typeface="Georgia"/>
              </a:rPr>
              <a:t>ditimbulkan</a:t>
            </a:r>
            <a:endParaRPr sz="2400">
              <a:latin typeface="Georgia"/>
              <a:cs typeface="Georgia"/>
            </a:endParaRPr>
          </a:p>
          <a:p>
            <a:pPr marL="340995" marR="10160" indent="-328930">
              <a:lnSpc>
                <a:spcPct val="93700"/>
              </a:lnSpc>
              <a:spcBef>
                <a:spcPts val="1905"/>
              </a:spcBef>
              <a:buFont typeface="Georgia"/>
              <a:buAutoNum type="alphaLcPeriod"/>
              <a:tabLst>
                <a:tab pos="438150" algn="l"/>
                <a:tab pos="438784" algn="l"/>
              </a:tabLst>
            </a:pPr>
            <a:r>
              <a:rPr dirty="0"/>
              <a:t>	</a:t>
            </a:r>
            <a:r>
              <a:rPr sz="2000" b="1" spc="-5" dirty="0">
                <a:latin typeface="Georgia"/>
                <a:cs typeface="Georgia"/>
              </a:rPr>
              <a:t>Depresan (downer)  </a:t>
            </a:r>
            <a:r>
              <a:rPr sz="1800" spc="-5" dirty="0">
                <a:latin typeface="Georgia"/>
                <a:cs typeface="Georgia"/>
              </a:rPr>
              <a:t>berfungsi mengurangi aktifitas,  membuat pengguna menjadi  tidur </a:t>
            </a:r>
            <a:r>
              <a:rPr sz="1800" dirty="0">
                <a:latin typeface="Georgia"/>
                <a:cs typeface="Georgia"/>
              </a:rPr>
              <a:t>atau </a:t>
            </a:r>
            <a:r>
              <a:rPr sz="1800" spc="-5" dirty="0">
                <a:latin typeface="Georgia"/>
                <a:cs typeface="Georgia"/>
              </a:rPr>
              <a:t>tidar sadar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diri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Georgia"/>
              <a:buAutoNum type="alphaLcPeriod"/>
            </a:pPr>
            <a:endParaRPr sz="1650">
              <a:latin typeface="Georgia"/>
              <a:cs typeface="Georgia"/>
            </a:endParaRPr>
          </a:p>
          <a:p>
            <a:pPr marL="323850" marR="5080" indent="-311150">
              <a:lnSpc>
                <a:spcPct val="93700"/>
              </a:lnSpc>
              <a:buFont typeface="Georgia"/>
              <a:buAutoNum type="alphaLcPeriod"/>
              <a:tabLst>
                <a:tab pos="452120" algn="l"/>
                <a:tab pos="452755" algn="l"/>
              </a:tabLst>
            </a:pPr>
            <a:r>
              <a:rPr dirty="0"/>
              <a:t>	</a:t>
            </a:r>
            <a:r>
              <a:rPr sz="2000" b="1" spc="-5" dirty="0">
                <a:latin typeface="Georgia"/>
                <a:cs typeface="Georgia"/>
              </a:rPr>
              <a:t>Stimulan (Upper)  </a:t>
            </a:r>
            <a:r>
              <a:rPr sz="1800" spc="-5" dirty="0">
                <a:latin typeface="Georgia"/>
                <a:cs typeface="Georgia"/>
              </a:rPr>
              <a:t>berfungsi merangsang fungsi  tubuh dan meningkatkan  kegairahan kerja (segar dan  bersemangat secara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berlebihan)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Georgia"/>
              <a:buAutoNum type="alphaLcPeriod"/>
            </a:pPr>
            <a:endParaRPr sz="1650">
              <a:latin typeface="Georgia"/>
              <a:cs typeface="Georgia"/>
            </a:endParaRPr>
          </a:p>
          <a:p>
            <a:pPr marL="323850" marR="207010" indent="-207010">
              <a:lnSpc>
                <a:spcPct val="93700"/>
              </a:lnSpc>
              <a:buAutoNum type="alphaLcPeriod"/>
              <a:tabLst>
                <a:tab pos="400050" algn="l"/>
              </a:tabLst>
            </a:pPr>
            <a:r>
              <a:rPr sz="2000" b="1" spc="-5" dirty="0">
                <a:latin typeface="Georgia"/>
                <a:cs typeface="Georgia"/>
              </a:rPr>
              <a:t>Halusinogen  </a:t>
            </a:r>
            <a:r>
              <a:rPr sz="1800" spc="-5" dirty="0">
                <a:latin typeface="Georgia"/>
                <a:cs typeface="Georgia"/>
              </a:rPr>
              <a:t>Menimbulkan efek halusinasi,  </a:t>
            </a:r>
            <a:r>
              <a:rPr sz="1800" dirty="0">
                <a:latin typeface="Georgia"/>
                <a:cs typeface="Georgia"/>
              </a:rPr>
              <a:t>dapat </a:t>
            </a:r>
            <a:r>
              <a:rPr sz="1800" spc="-5" dirty="0">
                <a:latin typeface="Georgia"/>
                <a:cs typeface="Georgia"/>
              </a:rPr>
              <a:t>merubah perasaan </a:t>
            </a:r>
            <a:r>
              <a:rPr sz="1800" dirty="0">
                <a:latin typeface="Georgia"/>
                <a:cs typeface="Georgia"/>
              </a:rPr>
              <a:t>dan  </a:t>
            </a:r>
            <a:r>
              <a:rPr sz="1800" spc="-5" dirty="0">
                <a:latin typeface="Georgia"/>
                <a:cs typeface="Georgia"/>
              </a:rPr>
              <a:t>pikiran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8779"/>
            <a:ext cx="55835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414355"/>
                </a:solidFill>
                <a:latin typeface="Trebuchet MS"/>
                <a:cs typeface="Trebuchet MS"/>
              </a:rPr>
              <a:t>Golongan</a:t>
            </a:r>
            <a:r>
              <a:rPr sz="4800" spc="-70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800" spc="-5" dirty="0">
                <a:solidFill>
                  <a:srgbClr val="414355"/>
                </a:solidFill>
                <a:latin typeface="Trebuchet MS"/>
                <a:cs typeface="Trebuchet MS"/>
              </a:rPr>
              <a:t>Narkotika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72869"/>
            <a:ext cx="6606540" cy="32397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526415" algn="l"/>
                <a:tab pos="4406900" algn="l"/>
              </a:tabLst>
            </a:pPr>
            <a:r>
              <a:rPr sz="2800" b="1" spc="-5" dirty="0">
                <a:solidFill>
                  <a:srgbClr val="9F4CA2"/>
                </a:solidFill>
                <a:latin typeface="Georgia"/>
                <a:cs typeface="Georgia"/>
              </a:rPr>
              <a:t>1.	</a:t>
            </a:r>
            <a:r>
              <a:rPr sz="2800" b="1" spc="-10" dirty="0">
                <a:latin typeface="Georgia"/>
                <a:cs typeface="Georgia"/>
              </a:rPr>
              <a:t>Narkotika</a:t>
            </a:r>
            <a:r>
              <a:rPr sz="2800" b="1" spc="1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Golongan	</a:t>
            </a:r>
            <a:r>
              <a:rPr sz="2800" b="1" dirty="0">
                <a:latin typeface="Georgia"/>
                <a:cs typeface="Georgia"/>
              </a:rPr>
              <a:t>1</a:t>
            </a:r>
            <a:endParaRPr sz="2800">
              <a:latin typeface="Georgia"/>
              <a:cs typeface="Georgia"/>
            </a:endParaRPr>
          </a:p>
          <a:p>
            <a:pPr marL="527050">
              <a:lnSpc>
                <a:spcPct val="100000"/>
              </a:lnSpc>
              <a:spcBef>
                <a:spcPts val="300"/>
              </a:spcBef>
            </a:pPr>
            <a:r>
              <a:rPr sz="2800" spc="-10" dirty="0">
                <a:latin typeface="Georgia"/>
                <a:cs typeface="Georgia"/>
              </a:rPr>
              <a:t>Tidak digunakan </a:t>
            </a:r>
            <a:r>
              <a:rPr sz="2800" spc="-5" dirty="0">
                <a:latin typeface="Georgia"/>
                <a:cs typeface="Georgia"/>
              </a:rPr>
              <a:t>utk </a:t>
            </a:r>
            <a:r>
              <a:rPr sz="2800" spc="-10" dirty="0">
                <a:latin typeface="Georgia"/>
                <a:cs typeface="Georgia"/>
              </a:rPr>
              <a:t>pengobatan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dirty="0">
                <a:latin typeface="UnDotum"/>
                <a:cs typeface="UnDotum"/>
              </a:rPr>
              <a:t></a:t>
            </a:r>
            <a:endParaRPr sz="2800">
              <a:latin typeface="UnDotum"/>
              <a:cs typeface="UnDotum"/>
            </a:endParaRPr>
          </a:p>
          <a:p>
            <a:pPr marL="527050">
              <a:lnSpc>
                <a:spcPct val="100000"/>
              </a:lnSpc>
            </a:pPr>
            <a:r>
              <a:rPr sz="2800" spc="-10" dirty="0">
                <a:latin typeface="Georgia"/>
                <a:cs typeface="Georgia"/>
              </a:rPr>
              <a:t>KETERGANTUNGAN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++++</a:t>
            </a:r>
            <a:endParaRPr sz="2800">
              <a:latin typeface="Georgia"/>
              <a:cs typeface="Georgia"/>
            </a:endParaRPr>
          </a:p>
          <a:p>
            <a:pPr marL="524510" marR="930275" indent="2540">
              <a:lnSpc>
                <a:spcPct val="108600"/>
              </a:lnSpc>
              <a:spcBef>
                <a:spcPts val="10"/>
              </a:spcBef>
            </a:pP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Heroin (Putau),…PENASUN  </a:t>
            </a:r>
            <a:r>
              <a:rPr sz="2800" b="1" spc="-5" dirty="0">
                <a:solidFill>
                  <a:srgbClr val="FF0000"/>
                </a:solidFill>
                <a:latin typeface="Georgia"/>
                <a:cs typeface="Georgia"/>
              </a:rPr>
              <a:t>Ganja,</a:t>
            </a:r>
            <a:endParaRPr sz="2800">
              <a:latin typeface="Georgia"/>
              <a:cs typeface="Georgia"/>
            </a:endParaRPr>
          </a:p>
          <a:p>
            <a:pPr marL="552450">
              <a:lnSpc>
                <a:spcPct val="100000"/>
              </a:lnSpc>
              <a:spcBef>
                <a:spcPts val="300"/>
              </a:spcBef>
            </a:pP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kokain,</a:t>
            </a:r>
            <a:endParaRPr sz="2800">
              <a:latin typeface="Georgia"/>
              <a:cs typeface="Georgia"/>
            </a:endParaRPr>
          </a:p>
          <a:p>
            <a:pPr marL="524510">
              <a:lnSpc>
                <a:spcPct val="100000"/>
              </a:lnSpc>
              <a:spcBef>
                <a:spcPts val="300"/>
              </a:spcBef>
            </a:pPr>
            <a:r>
              <a:rPr sz="2800" spc="-5" dirty="0">
                <a:latin typeface="Georgia"/>
                <a:cs typeface="Georgia"/>
              </a:rPr>
              <a:t>opium </a:t>
            </a:r>
            <a:r>
              <a:rPr sz="2800" spc="-10" dirty="0">
                <a:latin typeface="Georgia"/>
                <a:cs typeface="Georgia"/>
              </a:rPr>
              <a:t>mentah,opium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masak,candu,dll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0" y="1219200"/>
            <a:ext cx="2133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520700"/>
            <a:ext cx="5758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Ritual Penyuntikan</a:t>
            </a:r>
            <a:r>
              <a:rPr sz="4000" b="0" spc="-100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414355"/>
                </a:solidFill>
                <a:latin typeface="Trebuchet MS"/>
                <a:cs typeface="Trebuchet MS"/>
              </a:rPr>
              <a:t>Putau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630" y="1423669"/>
            <a:ext cx="4174490" cy="262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1346200"/>
            <a:ext cx="4011929" cy="270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4122420"/>
            <a:ext cx="4038600" cy="2470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2679" y="4122420"/>
            <a:ext cx="3961129" cy="2546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399"/>
            <a:ext cx="91440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4590" algn="l"/>
                <a:tab pos="4378960" algn="l"/>
              </a:tabLst>
            </a:pPr>
            <a:r>
              <a:rPr sz="2600" spc="-5" dirty="0"/>
              <a:t>2</a:t>
            </a:r>
            <a:r>
              <a:rPr sz="2600" dirty="0"/>
              <a:t>.</a:t>
            </a:r>
            <a:r>
              <a:rPr sz="2600" spc="-5" dirty="0"/>
              <a:t> </a:t>
            </a:r>
            <a:r>
              <a:rPr spc="-5" dirty="0"/>
              <a:t>Na</a:t>
            </a:r>
            <a:r>
              <a:rPr spc="-10" dirty="0"/>
              <a:t>r</a:t>
            </a:r>
            <a:r>
              <a:rPr spc="-5" dirty="0"/>
              <a:t>k</a:t>
            </a:r>
            <a:r>
              <a:rPr spc="-15" dirty="0"/>
              <a:t>o</a:t>
            </a:r>
            <a:r>
              <a:rPr dirty="0"/>
              <a:t>t</a:t>
            </a:r>
            <a:r>
              <a:rPr spc="-10" dirty="0"/>
              <a:t>i</a:t>
            </a:r>
            <a:r>
              <a:rPr spc="-5" dirty="0"/>
              <a:t>k</a:t>
            </a:r>
            <a:r>
              <a:rPr dirty="0"/>
              <a:t>a	</a:t>
            </a:r>
            <a:r>
              <a:rPr spc="-5" dirty="0"/>
              <a:t>G</a:t>
            </a:r>
            <a:r>
              <a:rPr spc="-10" dirty="0"/>
              <a:t>o</a:t>
            </a:r>
            <a:r>
              <a:rPr spc="-5" dirty="0"/>
              <a:t>longa</a:t>
            </a:r>
            <a:r>
              <a:rPr dirty="0"/>
              <a:t>n	</a:t>
            </a:r>
            <a:r>
              <a:rPr spc="-5" dirty="0"/>
              <a:t>II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192530" y="1132840"/>
            <a:ext cx="6455410" cy="12128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71120">
              <a:lnSpc>
                <a:spcPts val="2970"/>
              </a:lnSpc>
              <a:spcBef>
                <a:spcPts val="325"/>
              </a:spcBef>
            </a:pP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Digunakan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utk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pengobatan namun ada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efek 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ketergantungan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( +++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endParaRPr sz="2600">
              <a:latin typeface="Georgia"/>
              <a:cs typeface="Georgia"/>
            </a:endParaRPr>
          </a:p>
          <a:p>
            <a:pPr marL="83185">
              <a:lnSpc>
                <a:spcPct val="100000"/>
              </a:lnSpc>
              <a:spcBef>
                <a:spcPts val="65"/>
              </a:spcBef>
            </a:pP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spt :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Morfin, Petidin,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dll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419" y="3578859"/>
            <a:ext cx="6700520" cy="165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Georgia"/>
                <a:cs typeface="Georgia"/>
              </a:rPr>
              <a:t>3. </a:t>
            </a:r>
            <a:r>
              <a:rPr sz="2800" b="1" spc="-10" dirty="0">
                <a:solidFill>
                  <a:srgbClr val="FFFFFF"/>
                </a:solidFill>
                <a:latin typeface="Georgia"/>
                <a:cs typeface="Georgia"/>
              </a:rPr>
              <a:t>Narkotika </a:t>
            </a:r>
            <a:r>
              <a:rPr sz="2800" b="1" spc="-5" dirty="0">
                <a:solidFill>
                  <a:srgbClr val="FFFFFF"/>
                </a:solidFill>
                <a:latin typeface="Georgia"/>
                <a:cs typeface="Georgia"/>
              </a:rPr>
              <a:t>Golongan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eorgia"/>
                <a:cs typeface="Georgia"/>
              </a:rPr>
              <a:t>III</a:t>
            </a:r>
            <a:endParaRPr sz="2800">
              <a:latin typeface="Georgia"/>
              <a:cs typeface="Georgia"/>
            </a:endParaRPr>
          </a:p>
          <a:p>
            <a:pPr marL="257810" marR="5080" indent="71120">
              <a:lnSpc>
                <a:spcPts val="2970"/>
              </a:lnSpc>
              <a:spcBef>
                <a:spcPts val="365"/>
              </a:spcBef>
              <a:tabLst>
                <a:tab pos="2719705" algn="l"/>
              </a:tabLst>
            </a:pP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Digunakan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utk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pengobatan namun ada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efek 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ketergantungan	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(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++</a:t>
            </a:r>
            <a:r>
              <a:rPr sz="26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)</a:t>
            </a:r>
            <a:endParaRPr sz="2600">
              <a:latin typeface="Georgia"/>
              <a:cs typeface="Georgia"/>
            </a:endParaRPr>
          </a:p>
          <a:p>
            <a:pPr marL="328930">
              <a:lnSpc>
                <a:spcPct val="100000"/>
              </a:lnSpc>
              <a:spcBef>
                <a:spcPts val="65"/>
              </a:spcBef>
            </a:pP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spt :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Codein,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etil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morfin </a:t>
            </a:r>
            <a:r>
              <a:rPr sz="260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dll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4979"/>
            <a:ext cx="4774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14355"/>
                </a:solidFill>
                <a:latin typeface="Trebuchet MS"/>
                <a:cs typeface="Trebuchet MS"/>
              </a:rPr>
              <a:t>Golongan</a:t>
            </a:r>
            <a:r>
              <a:rPr sz="3600" spc="-60" dirty="0">
                <a:solidFill>
                  <a:srgbClr val="414355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414355"/>
                </a:solidFill>
                <a:latin typeface="Trebuchet MS"/>
                <a:cs typeface="Trebuchet MS"/>
              </a:rPr>
              <a:t>Psikotropika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159" y="1090929"/>
            <a:ext cx="7082155" cy="458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70"/>
              </a:lnSpc>
              <a:spcBef>
                <a:spcPts val="100"/>
              </a:spcBef>
            </a:pPr>
            <a:r>
              <a:rPr sz="2800" b="1" spc="-5" dirty="0">
                <a:latin typeface="Georgia"/>
                <a:cs typeface="Georgia"/>
              </a:rPr>
              <a:t>1. Golongan</a:t>
            </a:r>
            <a:r>
              <a:rPr sz="2800" b="1" spc="-30" dirty="0">
                <a:latin typeface="Georgia"/>
                <a:cs typeface="Georgia"/>
              </a:rPr>
              <a:t> </a:t>
            </a:r>
            <a:r>
              <a:rPr sz="2800" b="1" dirty="0">
                <a:latin typeface="Georgia"/>
                <a:cs typeface="Georgia"/>
              </a:rPr>
              <a:t>I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  <a:tab pos="4860290" algn="l"/>
              </a:tabLst>
            </a:pPr>
            <a:r>
              <a:rPr sz="2800" spc="-10" dirty="0">
                <a:latin typeface="Georgia"/>
                <a:cs typeface="Georgia"/>
              </a:rPr>
              <a:t>Ketergantungan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sangat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kuat	</a:t>
            </a:r>
            <a:r>
              <a:rPr sz="2800" dirty="0">
                <a:latin typeface="Georgia"/>
                <a:cs typeface="Georgia"/>
              </a:rPr>
              <a:t>( </a:t>
            </a:r>
            <a:r>
              <a:rPr sz="2800" spc="-5" dirty="0">
                <a:latin typeface="Georgia"/>
                <a:cs typeface="Georgia"/>
              </a:rPr>
              <a:t>++++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)</a:t>
            </a:r>
            <a:endParaRPr sz="2800">
              <a:latin typeface="Georgia"/>
              <a:cs typeface="Georgia"/>
            </a:endParaRPr>
          </a:p>
          <a:p>
            <a:pPr marL="267970" indent="-255270">
              <a:lnSpc>
                <a:spcPts val="2985"/>
              </a:lnSpc>
              <a:buClr>
                <a:srgbClr val="9F4CA2"/>
              </a:buClr>
              <a:buChar char="•"/>
              <a:tabLst>
                <a:tab pos="267970" algn="l"/>
              </a:tabLst>
            </a:pPr>
            <a:r>
              <a:rPr sz="2800" spc="-10" dirty="0">
                <a:latin typeface="Georgia"/>
                <a:cs typeface="Georgia"/>
              </a:rPr>
              <a:t>Tidak </a:t>
            </a:r>
            <a:r>
              <a:rPr sz="2800" spc="-5" dirty="0">
                <a:latin typeface="Georgia"/>
                <a:cs typeface="Georgia"/>
              </a:rPr>
              <a:t>digunakan </a:t>
            </a:r>
            <a:r>
              <a:rPr sz="2800" spc="-10" dirty="0">
                <a:latin typeface="Georgia"/>
                <a:cs typeface="Georgia"/>
              </a:rPr>
              <a:t>untuk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obat</a:t>
            </a:r>
            <a:endParaRPr sz="2800">
              <a:latin typeface="Georgia"/>
              <a:cs typeface="Georgia"/>
            </a:endParaRPr>
          </a:p>
          <a:p>
            <a:pPr marL="462280">
              <a:lnSpc>
                <a:spcPts val="2985"/>
              </a:lnSpc>
            </a:pPr>
            <a:r>
              <a:rPr sz="2800" b="1" spc="-10" dirty="0">
                <a:solidFill>
                  <a:srgbClr val="FF0000"/>
                </a:solidFill>
                <a:latin typeface="Georgia"/>
                <a:cs typeface="Georgia"/>
              </a:rPr>
              <a:t>Ekstasi,</a:t>
            </a:r>
            <a:endParaRPr sz="2800">
              <a:latin typeface="Georgia"/>
              <a:cs typeface="Georgia"/>
            </a:endParaRPr>
          </a:p>
          <a:p>
            <a:pPr marL="439420" marR="2917825">
              <a:lnSpc>
                <a:spcPts val="2980"/>
              </a:lnSpc>
              <a:spcBef>
                <a:spcPts val="229"/>
              </a:spcBef>
            </a:pPr>
            <a:r>
              <a:rPr sz="2800" spc="-5" dirty="0">
                <a:latin typeface="Georgia"/>
                <a:cs typeface="Georgia"/>
              </a:rPr>
              <a:t>lisergik </a:t>
            </a:r>
            <a:r>
              <a:rPr sz="2800" spc="-10" dirty="0">
                <a:latin typeface="Georgia"/>
                <a:cs typeface="Georgia"/>
              </a:rPr>
              <a:t>dietilamida,  </a:t>
            </a:r>
            <a:r>
              <a:rPr sz="2800" spc="-5" dirty="0">
                <a:latin typeface="Georgia"/>
                <a:cs typeface="Georgia"/>
              </a:rPr>
              <a:t>psilosibin, meskalin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,dll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200">
              <a:latin typeface="Georgia"/>
              <a:cs typeface="Georgia"/>
            </a:endParaRPr>
          </a:p>
          <a:p>
            <a:pPr marL="12700">
              <a:lnSpc>
                <a:spcPts val="3170"/>
              </a:lnSpc>
              <a:spcBef>
                <a:spcPts val="1930"/>
              </a:spcBef>
            </a:pPr>
            <a:r>
              <a:rPr sz="2800" b="1" spc="-5" dirty="0">
                <a:latin typeface="Georgia"/>
                <a:cs typeface="Georgia"/>
              </a:rPr>
              <a:t>2. </a:t>
            </a:r>
            <a:r>
              <a:rPr sz="2800" b="1" i="1" spc="-5" dirty="0">
                <a:latin typeface="Georgia"/>
                <a:cs typeface="Georgia"/>
              </a:rPr>
              <a:t>Golongan</a:t>
            </a:r>
            <a:r>
              <a:rPr sz="2800" b="1" i="1" spc="-15" dirty="0">
                <a:latin typeface="Georgia"/>
                <a:cs typeface="Georgia"/>
              </a:rPr>
              <a:t> </a:t>
            </a:r>
            <a:r>
              <a:rPr sz="2800" b="1" i="1" spc="-5" dirty="0">
                <a:latin typeface="Georgia"/>
                <a:cs typeface="Georgia"/>
              </a:rPr>
              <a:t>II</a:t>
            </a:r>
            <a:endParaRPr sz="2800">
              <a:latin typeface="Georgia"/>
              <a:cs typeface="Georgia"/>
            </a:endParaRPr>
          </a:p>
          <a:p>
            <a:pPr marL="267970" marR="5080" indent="-255270">
              <a:lnSpc>
                <a:spcPts val="2690"/>
              </a:lnSpc>
              <a:spcBef>
                <a:spcPts val="455"/>
              </a:spcBef>
              <a:buClr>
                <a:srgbClr val="9F4CA2"/>
              </a:buClr>
              <a:buFont typeface="Georgia"/>
              <a:buChar char="•"/>
              <a:tabLst>
                <a:tab pos="267970" algn="l"/>
              </a:tabLst>
            </a:pPr>
            <a:r>
              <a:rPr sz="2800" i="1" spc="-10" dirty="0">
                <a:latin typeface="Georgia"/>
                <a:cs typeface="Georgia"/>
              </a:rPr>
              <a:t>Ketergantungan </a:t>
            </a:r>
            <a:r>
              <a:rPr sz="2800" i="1" spc="-5" dirty="0">
                <a:latin typeface="Georgia"/>
                <a:cs typeface="Georgia"/>
              </a:rPr>
              <a:t>kuat +++ </a:t>
            </a:r>
            <a:r>
              <a:rPr sz="2800" i="1" dirty="0">
                <a:latin typeface="Georgia"/>
                <a:cs typeface="Georgia"/>
              </a:rPr>
              <a:t>, </a:t>
            </a:r>
            <a:r>
              <a:rPr sz="2800" i="1" spc="-10" dirty="0">
                <a:latin typeface="Georgia"/>
                <a:cs typeface="Georgia"/>
              </a:rPr>
              <a:t>digunakan </a:t>
            </a:r>
            <a:r>
              <a:rPr sz="2800" i="1" spc="-5" dirty="0">
                <a:latin typeface="Georgia"/>
                <a:cs typeface="Georgia"/>
              </a:rPr>
              <a:t>tuk  </a:t>
            </a:r>
            <a:r>
              <a:rPr sz="2800" i="1" spc="-10" dirty="0">
                <a:latin typeface="Georgia"/>
                <a:cs typeface="Georgia"/>
              </a:rPr>
              <a:t>pengobatan</a:t>
            </a:r>
            <a:endParaRPr sz="2800">
              <a:latin typeface="Georgia"/>
              <a:cs typeface="Georgia"/>
            </a:endParaRPr>
          </a:p>
          <a:p>
            <a:pPr marL="354330">
              <a:lnSpc>
                <a:spcPts val="3000"/>
              </a:lnSpc>
            </a:pPr>
            <a:r>
              <a:rPr sz="2800" i="1" spc="-5" dirty="0">
                <a:latin typeface="Georgia"/>
                <a:cs typeface="Georgia"/>
              </a:rPr>
              <a:t>Amfetamin,</a:t>
            </a:r>
            <a:r>
              <a:rPr sz="2800" i="1" spc="-20" dirty="0">
                <a:latin typeface="Georgia"/>
                <a:cs typeface="Georgia"/>
              </a:rPr>
              <a:t> </a:t>
            </a:r>
            <a:r>
              <a:rPr sz="2800" i="1" spc="-10" dirty="0">
                <a:latin typeface="Georgia"/>
                <a:cs typeface="Georgia"/>
              </a:rPr>
              <a:t>Methafetamin,dll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600" y="1981200"/>
            <a:ext cx="32004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838</Words>
  <Application>Microsoft Office PowerPoint</Application>
  <PresentationFormat>On-screen Show (4:3)</PresentationFormat>
  <Paragraphs>261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Georgia</vt:lpstr>
      <vt:lpstr>Times New Roman</vt:lpstr>
      <vt:lpstr>Trebuchet MS</vt:lpstr>
      <vt:lpstr>UnDotum</vt:lpstr>
      <vt:lpstr>Office Theme</vt:lpstr>
      <vt:lpstr>NARKOBA NARKOTIKA PSIKOTROPIKA  DAN BAHAN ADIKTIF LAINNYA  DAMPAK</vt:lpstr>
      <vt:lpstr>APAKAH NARKOBA ITU?</vt:lpstr>
      <vt:lpstr>Paling Tidak 4 Juta Penduduk  Telah Menjadi Korban Narkoba</vt:lpstr>
      <vt:lpstr>Narkotika  Mengilangkan  nyeri atau  rasa sakit</vt:lpstr>
      <vt:lpstr>Pembagian narkoba</vt:lpstr>
      <vt:lpstr>Golongan Narkotika</vt:lpstr>
      <vt:lpstr>Ritual Penyuntikan Putau</vt:lpstr>
      <vt:lpstr>2. Narkotika Golongan II</vt:lpstr>
      <vt:lpstr>Golongan Psikotropika</vt:lpstr>
      <vt:lpstr>PowerPoint Presentation</vt:lpstr>
      <vt:lpstr>Zat Adiktif</vt:lpstr>
      <vt:lpstr>Narkoba disalahgunakan</vt:lpstr>
      <vt:lpstr>Bahaya Narkoba</vt:lpstr>
      <vt:lpstr>HUKUMAN</vt:lpstr>
      <vt:lpstr>Jenis jenis narkoba yang sering</vt:lpstr>
      <vt:lpstr>PowerPoint Presentation</vt:lpstr>
      <vt:lpstr>Cara penggunaan ganja: dihisap dari  gulungan menyerupai rokok atau dihisap  menggunakan pipa, dicampur makanan, di  seduh seperti teh</vt:lpstr>
      <vt:lpstr>Dampak dari pemakaian ganja</vt:lpstr>
      <vt:lpstr>Gejala putus zat kanabis ( ganja)</vt:lpstr>
      <vt:lpstr>PowerPoint Presentation</vt:lpstr>
      <vt:lpstr>Efek ekstasi</vt:lpstr>
      <vt:lpstr>3. LSD (Lysergic Acid Diethyilamide)</vt:lpstr>
      <vt:lpstr>TANDA TANDA PEMAKAI LEM</vt:lpstr>
      <vt:lpstr>Lanjutan…….</vt:lpstr>
      <vt:lpstr>Ciri-ciri pengguna narkoba</vt:lpstr>
      <vt:lpstr>PowerPoint Presentation</vt:lpstr>
      <vt:lpstr>Penggunaan  tidak teratur</vt:lpstr>
      <vt:lpstr>PowerPoint Presentation</vt:lpstr>
      <vt:lpstr>Heroin</vt:lpstr>
      <vt:lpstr>opium</vt:lpstr>
      <vt:lpstr>opium</vt:lpstr>
      <vt:lpstr>Cannabis</vt:lpstr>
      <vt:lpstr>Ecstasy</vt:lpstr>
      <vt:lpstr>Mengapa Narkoba Dilarang ………..????</vt:lpstr>
      <vt:lpstr>Mengapa narkoba perlu dihindari ………?????????</vt:lpstr>
      <vt:lpstr>SAY NO TO DRUG</vt:lpstr>
      <vt:lpstr>Terima Kasih say no To drug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NARKOBA NARKOTIKA PSIKOTROPIKA  DAN BAHAN ADIKTIF LAINNYA  DAMPAK</dc:title>
  <dc:creator>TOSHIBA</dc:creator>
  <cp:lastModifiedBy>USER</cp:lastModifiedBy>
  <cp:revision>3</cp:revision>
  <dcterms:created xsi:type="dcterms:W3CDTF">2020-06-30T12:36:37Z</dcterms:created>
  <dcterms:modified xsi:type="dcterms:W3CDTF">2021-07-03T11:35:55Z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2014-02-22T00:00:00Z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2020-06-30T00:00:00Z</vt:filetime>
  </property>
</Properties>
</file>